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134804829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867" autoAdjust="0"/>
    <p:restoredTop sz="94660"/>
  </p:normalViewPr>
  <p:slideViewPr>
    <p:cSldViewPr snapToGrid="0">
      <p:cViewPr varScale="1">
        <p:scale>
          <a:sx n="86" d="100"/>
          <a:sy n="86" d="100"/>
        </p:scale>
        <p:origin x="749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9">
            <a:extLst>
              <a:ext uri="{FF2B5EF4-FFF2-40B4-BE49-F238E27FC236}">
                <a16:creationId xmlns:a16="http://schemas.microsoft.com/office/drawing/2014/main" id="{5CC4E9A2-A91D-41D3-B346-E1BF43CF66E7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 err="1"/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68DC71D2-3710-413E-AD29-2BADED1C98D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duotone>
              <a:schemeClr val="accent4">
                <a:shade val="45000"/>
                <a:satMod val="135000"/>
              </a:schemeClr>
              <a:prstClr val="white"/>
            </a:duotone>
            <a:alphaModFix amt="2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14002" b="6687"/>
          <a:stretch/>
        </p:blipFill>
        <p:spPr>
          <a:xfrm>
            <a:off x="279338" y="0"/>
            <a:ext cx="11660230" cy="685800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C694C89D-D509-4A2C-98E6-94893ADB41D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61951" y="1777042"/>
            <a:ext cx="11160125" cy="1651958"/>
          </a:xfrm>
          <a:prstGeom prst="rect">
            <a:avLst/>
          </a:prstGeom>
        </p:spPr>
        <p:txBody>
          <a:bodyPr anchor="b"/>
          <a:lstStyle>
            <a:lvl1pPr algn="l">
              <a:defRPr sz="540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Add title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216E862B-FB84-4960-991C-6EEF1C76C7A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61951" y="3536050"/>
            <a:ext cx="11157489" cy="508049"/>
          </a:xfrm>
        </p:spPr>
        <p:txBody>
          <a:bodyPr lIns="0" tIns="0" rIns="0" bIns="0" anchor="ctr"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Add subtitle</a:t>
            </a: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67F8B6F5-59A5-4A0B-A360-3C549230401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73330" y="6411476"/>
            <a:ext cx="4543425" cy="365124"/>
          </a:xfrm>
        </p:spPr>
        <p:txBody>
          <a:bodyPr anchor="ctr"/>
          <a:lstStyle>
            <a:lvl1pPr marL="0" indent="0"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| Name</a:t>
            </a:r>
          </a:p>
        </p:txBody>
      </p:sp>
      <p:sp>
        <p:nvSpPr>
          <p:cNvPr id="12" name="Textplatzhalter 8">
            <a:extLst>
              <a:ext uri="{FF2B5EF4-FFF2-40B4-BE49-F238E27FC236}">
                <a16:creationId xmlns:a16="http://schemas.microsoft.com/office/drawing/2014/main" id="{E1B75DD0-720E-46AE-80B5-A7AC5005EA7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61951" y="6411476"/>
            <a:ext cx="1111380" cy="365124"/>
          </a:xfrm>
        </p:spPr>
        <p:txBody>
          <a:bodyPr anchor="ctr"/>
          <a:lstStyle>
            <a:lvl1pPr marL="0" indent="0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429346610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_flexi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7">
            <a:extLst>
              <a:ext uri="{FF2B5EF4-FFF2-40B4-BE49-F238E27FC236}">
                <a16:creationId xmlns:a16="http://schemas.microsoft.com/office/drawing/2014/main" id="{16AF22B2-75C2-4A7F-98F1-C8E4B4A05D3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-1" y="0"/>
            <a:ext cx="7496353" cy="6858000"/>
          </a:xfrm>
          <a:pattFill prst="wdUpDiag">
            <a:fgClr>
              <a:schemeClr val="bg2">
                <a:lumMod val="95000"/>
              </a:schemeClr>
            </a:fgClr>
            <a:bgClr>
              <a:schemeClr val="bg1"/>
            </a:bgClr>
          </a:pattFill>
        </p:spPr>
        <p:txBody>
          <a:bodyPr vert="horz" lIns="72000" tIns="72000" rIns="72000" bIns="72000" rtlCol="0">
            <a:normAutofit/>
          </a:bodyPr>
          <a:lstStyle>
            <a:lvl1pPr>
              <a:defRPr lang="de-DE" sz="1800"/>
            </a:lvl1pPr>
          </a:lstStyle>
          <a:p>
            <a:pPr lvl="0"/>
            <a:r>
              <a:rPr lang="de-DE" dirty="0"/>
              <a:t>Image</a:t>
            </a: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2025058F-3F5B-450C-871B-6351D24FA81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496352" y="0"/>
            <a:ext cx="4695648" cy="6858000"/>
          </a:xfrm>
          <a:custGeom>
            <a:avLst/>
            <a:gdLst>
              <a:gd name="connsiteX0" fmla="*/ 0 w 4695648"/>
              <a:gd name="connsiteY0" fmla="*/ 0 h 6858000"/>
              <a:gd name="connsiteX1" fmla="*/ 4695648 w 4695648"/>
              <a:gd name="connsiteY1" fmla="*/ 0 h 6858000"/>
              <a:gd name="connsiteX2" fmla="*/ 4695648 w 4695648"/>
              <a:gd name="connsiteY2" fmla="*/ 6858000 h 6858000"/>
              <a:gd name="connsiteX3" fmla="*/ 0 w 4695648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95648" h="6858000">
                <a:moveTo>
                  <a:pt x="0" y="0"/>
                </a:moveTo>
                <a:lnTo>
                  <a:pt x="4695648" y="0"/>
                </a:lnTo>
                <a:lnTo>
                  <a:pt x="4695648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2"/>
          </a:solidFill>
        </p:spPr>
        <p:txBody>
          <a:bodyPr wrap="square">
            <a:noAutofit/>
          </a:bodyPr>
          <a:lstStyle>
            <a:lvl1pPr marL="0" indent="0">
              <a:buNone/>
              <a:defRPr sz="100"/>
            </a:lvl1pPr>
          </a:lstStyle>
          <a:p>
            <a:pPr lvl="0"/>
            <a:r>
              <a:rPr lang="de-DE" dirty="0"/>
              <a:t> 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C91914B-E805-4FD9-80C0-A055B12869D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067758" y="3088958"/>
            <a:ext cx="3762287" cy="340042"/>
          </a:xfrm>
          <a:prstGeom prst="rect">
            <a:avLst/>
          </a:prstGeom>
        </p:spPr>
        <p:txBody>
          <a:bodyPr lIns="36000" anchor="b"/>
          <a:lstStyle>
            <a:lvl1pPr>
              <a:defRPr sz="2400" cap="all" baseline="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Chapter</a:t>
            </a:r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E95B72B5-7F27-4E92-B885-C9274AA6E8B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067674" y="3429000"/>
            <a:ext cx="3762375" cy="2700338"/>
          </a:xfrm>
        </p:spPr>
        <p:txBody>
          <a:bodyPr wrap="square" lIns="0" tIns="0" rIns="0" bIns="72000">
            <a:noAutofit/>
          </a:bodyPr>
          <a:lstStyle>
            <a:lvl1pPr marL="0" indent="0">
              <a:buNone/>
              <a:defRPr sz="66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Text</a:t>
            </a:r>
          </a:p>
        </p:txBody>
      </p:sp>
      <p:pic>
        <p:nvPicPr>
          <p:cNvPr id="4" name="Inhaltsplatzhalter 4">
            <a:extLst>
              <a:ext uri="{FF2B5EF4-FFF2-40B4-BE49-F238E27FC236}">
                <a16:creationId xmlns:a16="http://schemas.microsoft.com/office/drawing/2014/main" id="{D59C0AAE-07D1-AA19-74D6-8845A2C4953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1950" y="6163024"/>
            <a:ext cx="1109885" cy="510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0315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p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>
            <a:extLst>
              <a:ext uri="{FF2B5EF4-FFF2-40B4-BE49-F238E27FC236}">
                <a16:creationId xmlns:a16="http://schemas.microsoft.com/office/drawing/2014/main" id="{F98253A7-4B5E-4313-ADA6-992F2A8F1B54}"/>
              </a:ext>
            </a:extLst>
          </p:cNvPr>
          <p:cNvSpPr/>
          <p:nvPr userDrawn="1"/>
        </p:nvSpPr>
        <p:spPr>
          <a:xfrm>
            <a:off x="7496352" y="0"/>
            <a:ext cx="4695648" cy="685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Bildplatzhalter 7">
            <a:extLst>
              <a:ext uri="{FF2B5EF4-FFF2-40B4-BE49-F238E27FC236}">
                <a16:creationId xmlns:a16="http://schemas.microsoft.com/office/drawing/2014/main" id="{16AF22B2-75C2-4A7F-98F1-C8E4B4A05D3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-1" y="0"/>
            <a:ext cx="7496353" cy="6858000"/>
          </a:xfrm>
          <a:pattFill prst="wdUpDiag">
            <a:fgClr>
              <a:schemeClr val="bg2">
                <a:lumMod val="95000"/>
              </a:schemeClr>
            </a:fgClr>
            <a:bgClr>
              <a:schemeClr val="bg1"/>
            </a:bgClr>
          </a:pattFill>
        </p:spPr>
        <p:txBody>
          <a:bodyPr vert="horz" lIns="72000" tIns="72000" rIns="72000" bIns="72000" rtlCol="0">
            <a:normAutofit/>
          </a:bodyPr>
          <a:lstStyle>
            <a:lvl1pPr>
              <a:defRPr lang="de-DE" sz="1800"/>
            </a:lvl1pPr>
          </a:lstStyle>
          <a:p>
            <a:pPr lvl="0"/>
            <a:r>
              <a:rPr lang="de-DE" dirty="0"/>
              <a:t>Image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C91914B-E805-4FD9-80C0-A055B12869D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067758" y="3088958"/>
            <a:ext cx="3762287" cy="340042"/>
          </a:xfrm>
          <a:prstGeom prst="rect">
            <a:avLst/>
          </a:prstGeom>
        </p:spPr>
        <p:txBody>
          <a:bodyPr lIns="36000" anchor="b"/>
          <a:lstStyle>
            <a:lvl1pPr>
              <a:defRPr sz="2400" cap="all" baseline="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Chapter</a:t>
            </a:r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E95B72B5-7F27-4E92-B885-C9274AA6E8B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067674" y="3429000"/>
            <a:ext cx="3762375" cy="2700338"/>
          </a:xfrm>
        </p:spPr>
        <p:txBody>
          <a:bodyPr wrap="square" lIns="0" tIns="0" rIns="0" bIns="72000">
            <a:noAutofit/>
          </a:bodyPr>
          <a:lstStyle>
            <a:lvl1pPr marL="0" indent="0">
              <a:buNone/>
              <a:defRPr sz="66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Text</a:t>
            </a:r>
          </a:p>
        </p:txBody>
      </p:sp>
      <p:pic>
        <p:nvPicPr>
          <p:cNvPr id="4" name="Inhaltsplatzhalter 4">
            <a:extLst>
              <a:ext uri="{FF2B5EF4-FFF2-40B4-BE49-F238E27FC236}">
                <a16:creationId xmlns:a16="http://schemas.microsoft.com/office/drawing/2014/main" id="{33782156-E32A-5EF2-A24C-085BA3F7252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1950" y="6163024"/>
            <a:ext cx="1109885" cy="510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3412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hap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7">
            <a:extLst>
              <a:ext uri="{FF2B5EF4-FFF2-40B4-BE49-F238E27FC236}">
                <a16:creationId xmlns:a16="http://schemas.microsoft.com/office/drawing/2014/main" id="{16AF22B2-75C2-4A7F-98F1-C8E4B4A05D3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-1" y="0"/>
            <a:ext cx="7496353" cy="6858000"/>
          </a:xfrm>
          <a:pattFill prst="wdUpDiag">
            <a:fgClr>
              <a:schemeClr val="bg2">
                <a:lumMod val="95000"/>
              </a:schemeClr>
            </a:fgClr>
            <a:bgClr>
              <a:schemeClr val="bg1"/>
            </a:bgClr>
          </a:pattFill>
        </p:spPr>
        <p:txBody>
          <a:bodyPr vert="horz" lIns="72000" tIns="72000" rIns="72000" bIns="72000" rtlCol="0">
            <a:normAutofit/>
          </a:bodyPr>
          <a:lstStyle>
            <a:lvl1pPr>
              <a:defRPr lang="de-DE" sz="1800"/>
            </a:lvl1pPr>
          </a:lstStyle>
          <a:p>
            <a:pPr lvl="0"/>
            <a:r>
              <a:rPr lang="de-DE" dirty="0"/>
              <a:t>Image</a:t>
            </a: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FC3E4CBF-07C4-4CF6-9A8F-103247ED8E46}"/>
              </a:ext>
            </a:extLst>
          </p:cNvPr>
          <p:cNvSpPr/>
          <p:nvPr userDrawn="1"/>
        </p:nvSpPr>
        <p:spPr>
          <a:xfrm>
            <a:off x="7496352" y="0"/>
            <a:ext cx="4695648" cy="6858000"/>
          </a:xfrm>
          <a:prstGeom prst="rect">
            <a:avLst/>
          </a:prstGeom>
          <a:solidFill>
            <a:srgbClr val="F35F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C91914B-E805-4FD9-80C0-A055B12869D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067758" y="3088958"/>
            <a:ext cx="3762287" cy="340042"/>
          </a:xfrm>
          <a:prstGeom prst="rect">
            <a:avLst/>
          </a:prstGeom>
        </p:spPr>
        <p:txBody>
          <a:bodyPr lIns="36000" anchor="b"/>
          <a:lstStyle>
            <a:lvl1pPr>
              <a:defRPr sz="2400" cap="all" baseline="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Chapter</a:t>
            </a:r>
          </a:p>
        </p:txBody>
      </p:sp>
      <p:sp>
        <p:nvSpPr>
          <p:cNvPr id="9" name="Textplatzhalter 6">
            <a:extLst>
              <a:ext uri="{FF2B5EF4-FFF2-40B4-BE49-F238E27FC236}">
                <a16:creationId xmlns:a16="http://schemas.microsoft.com/office/drawing/2014/main" id="{D5DB2A7D-1764-42C7-B534-DCCC3EC3EF2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067674" y="3429000"/>
            <a:ext cx="3762375" cy="2700338"/>
          </a:xfrm>
        </p:spPr>
        <p:txBody>
          <a:bodyPr wrap="square" lIns="0" tIns="0" rIns="0" bIns="72000">
            <a:noAutofit/>
          </a:bodyPr>
          <a:lstStyle>
            <a:lvl1pPr marL="0" indent="0">
              <a:buNone/>
              <a:defRPr sz="66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Text</a:t>
            </a:r>
          </a:p>
        </p:txBody>
      </p:sp>
      <p:pic>
        <p:nvPicPr>
          <p:cNvPr id="3" name="Inhaltsplatzhalter 4">
            <a:extLst>
              <a:ext uri="{FF2B5EF4-FFF2-40B4-BE49-F238E27FC236}">
                <a16:creationId xmlns:a16="http://schemas.microsoft.com/office/drawing/2014/main" id="{97413E3F-7616-7000-E10B-1BD0CA00697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1950" y="6163024"/>
            <a:ext cx="1109885" cy="510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4066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hap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eck 10">
            <a:extLst>
              <a:ext uri="{FF2B5EF4-FFF2-40B4-BE49-F238E27FC236}">
                <a16:creationId xmlns:a16="http://schemas.microsoft.com/office/drawing/2014/main" id="{5A173F45-A31B-44B7-BAFA-AAD3B31C9ABF}"/>
              </a:ext>
            </a:extLst>
          </p:cNvPr>
          <p:cNvSpPr/>
          <p:nvPr userDrawn="1"/>
        </p:nvSpPr>
        <p:spPr>
          <a:xfrm>
            <a:off x="7496352" y="0"/>
            <a:ext cx="4695648" cy="6858000"/>
          </a:xfrm>
          <a:prstGeom prst="rect">
            <a:avLst/>
          </a:prstGeom>
          <a:solidFill>
            <a:srgbClr val="E723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Bildplatzhalter 7">
            <a:extLst>
              <a:ext uri="{FF2B5EF4-FFF2-40B4-BE49-F238E27FC236}">
                <a16:creationId xmlns:a16="http://schemas.microsoft.com/office/drawing/2014/main" id="{16AF22B2-75C2-4A7F-98F1-C8E4B4A05D3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-1" y="0"/>
            <a:ext cx="7496353" cy="6858000"/>
          </a:xfrm>
          <a:pattFill prst="wdUpDiag">
            <a:fgClr>
              <a:schemeClr val="bg2">
                <a:lumMod val="95000"/>
              </a:schemeClr>
            </a:fgClr>
            <a:bgClr>
              <a:schemeClr val="bg1"/>
            </a:bgClr>
          </a:pattFill>
        </p:spPr>
        <p:txBody>
          <a:bodyPr vert="horz" lIns="72000" tIns="72000" rIns="72000" bIns="72000" rtlCol="0">
            <a:normAutofit/>
          </a:bodyPr>
          <a:lstStyle>
            <a:lvl1pPr>
              <a:defRPr lang="de-DE" sz="1800"/>
            </a:lvl1pPr>
          </a:lstStyle>
          <a:p>
            <a:pPr lvl="0"/>
            <a:r>
              <a:rPr lang="de-DE" dirty="0"/>
              <a:t>Image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C91914B-E805-4FD9-80C0-A055B12869D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067758" y="3088958"/>
            <a:ext cx="3762287" cy="340042"/>
          </a:xfrm>
          <a:prstGeom prst="rect">
            <a:avLst/>
          </a:prstGeom>
        </p:spPr>
        <p:txBody>
          <a:bodyPr lIns="36000" anchor="b"/>
          <a:lstStyle>
            <a:lvl1pPr>
              <a:defRPr sz="2400" cap="all" baseline="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Chapter</a:t>
            </a:r>
          </a:p>
        </p:txBody>
      </p:sp>
      <p:sp>
        <p:nvSpPr>
          <p:cNvPr id="9" name="Textplatzhalter 6">
            <a:extLst>
              <a:ext uri="{FF2B5EF4-FFF2-40B4-BE49-F238E27FC236}">
                <a16:creationId xmlns:a16="http://schemas.microsoft.com/office/drawing/2014/main" id="{CBD56275-5164-4934-9906-26C643E47BD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067674" y="3429000"/>
            <a:ext cx="3762375" cy="2700338"/>
          </a:xfrm>
        </p:spPr>
        <p:txBody>
          <a:bodyPr wrap="square" lIns="0" tIns="0" rIns="0" bIns="72000">
            <a:noAutofit/>
          </a:bodyPr>
          <a:lstStyle>
            <a:lvl1pPr marL="0" indent="0">
              <a:buNone/>
              <a:defRPr sz="66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Text</a:t>
            </a:r>
          </a:p>
        </p:txBody>
      </p:sp>
      <p:pic>
        <p:nvPicPr>
          <p:cNvPr id="3" name="Inhaltsplatzhalter 4">
            <a:extLst>
              <a:ext uri="{FF2B5EF4-FFF2-40B4-BE49-F238E27FC236}">
                <a16:creationId xmlns:a16="http://schemas.microsoft.com/office/drawing/2014/main" id="{32146F9E-DDDD-C548-DBE3-BCA63728A61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1950" y="6163024"/>
            <a:ext cx="1109885" cy="510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95025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hap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hteck 11">
            <a:extLst>
              <a:ext uri="{FF2B5EF4-FFF2-40B4-BE49-F238E27FC236}">
                <a16:creationId xmlns:a16="http://schemas.microsoft.com/office/drawing/2014/main" id="{47AF7BBD-42EB-4F54-A7A0-AACEBA956396}"/>
              </a:ext>
            </a:extLst>
          </p:cNvPr>
          <p:cNvSpPr/>
          <p:nvPr userDrawn="1"/>
        </p:nvSpPr>
        <p:spPr>
          <a:xfrm>
            <a:off x="7496352" y="0"/>
            <a:ext cx="4695648" cy="6858000"/>
          </a:xfrm>
          <a:prstGeom prst="rect">
            <a:avLst/>
          </a:prstGeom>
          <a:solidFill>
            <a:srgbClr val="1971B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Bildplatzhalter 7">
            <a:extLst>
              <a:ext uri="{FF2B5EF4-FFF2-40B4-BE49-F238E27FC236}">
                <a16:creationId xmlns:a16="http://schemas.microsoft.com/office/drawing/2014/main" id="{16AF22B2-75C2-4A7F-98F1-C8E4B4A05D3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-1" y="0"/>
            <a:ext cx="7496353" cy="6858000"/>
          </a:xfrm>
          <a:pattFill prst="wdUpDiag">
            <a:fgClr>
              <a:schemeClr val="bg2">
                <a:lumMod val="95000"/>
              </a:schemeClr>
            </a:fgClr>
            <a:bgClr>
              <a:schemeClr val="bg1"/>
            </a:bgClr>
          </a:pattFill>
        </p:spPr>
        <p:txBody>
          <a:bodyPr vert="horz" lIns="72000" tIns="72000" rIns="72000" bIns="72000" rtlCol="0">
            <a:normAutofit/>
          </a:bodyPr>
          <a:lstStyle>
            <a:lvl1pPr>
              <a:defRPr lang="de-DE" sz="1800"/>
            </a:lvl1pPr>
          </a:lstStyle>
          <a:p>
            <a:pPr lvl="0"/>
            <a:r>
              <a:rPr lang="de-DE" dirty="0"/>
              <a:t>Image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C91914B-E805-4FD9-80C0-A055B12869D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067758" y="3088958"/>
            <a:ext cx="3762287" cy="340042"/>
          </a:xfrm>
          <a:prstGeom prst="rect">
            <a:avLst/>
          </a:prstGeom>
        </p:spPr>
        <p:txBody>
          <a:bodyPr lIns="36000" anchor="b"/>
          <a:lstStyle>
            <a:lvl1pPr>
              <a:defRPr sz="2400" cap="all" baseline="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Chapter</a:t>
            </a:r>
          </a:p>
        </p:txBody>
      </p:sp>
      <p:sp>
        <p:nvSpPr>
          <p:cNvPr id="11" name="Textplatzhalter 6">
            <a:extLst>
              <a:ext uri="{FF2B5EF4-FFF2-40B4-BE49-F238E27FC236}">
                <a16:creationId xmlns:a16="http://schemas.microsoft.com/office/drawing/2014/main" id="{C6198531-A9FA-4342-A4AB-E4596E781BB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067674" y="3429000"/>
            <a:ext cx="3762375" cy="2700338"/>
          </a:xfrm>
        </p:spPr>
        <p:txBody>
          <a:bodyPr wrap="square" lIns="0" tIns="0" rIns="0" bIns="72000">
            <a:noAutofit/>
          </a:bodyPr>
          <a:lstStyle>
            <a:lvl1pPr marL="0" indent="0">
              <a:buNone/>
              <a:defRPr sz="66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Text</a:t>
            </a:r>
          </a:p>
        </p:txBody>
      </p:sp>
      <p:pic>
        <p:nvPicPr>
          <p:cNvPr id="3" name="Inhaltsplatzhalter 4">
            <a:extLst>
              <a:ext uri="{FF2B5EF4-FFF2-40B4-BE49-F238E27FC236}">
                <a16:creationId xmlns:a16="http://schemas.microsoft.com/office/drawing/2014/main" id="{B43DCBA1-CC03-B9FB-6E07-295625C7C85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1950" y="6163024"/>
            <a:ext cx="1109885" cy="510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3093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hap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>
            <a:extLst>
              <a:ext uri="{FF2B5EF4-FFF2-40B4-BE49-F238E27FC236}">
                <a16:creationId xmlns:a16="http://schemas.microsoft.com/office/drawing/2014/main" id="{9440486C-693B-4882-9000-995FFB6AFABB}"/>
              </a:ext>
            </a:extLst>
          </p:cNvPr>
          <p:cNvSpPr/>
          <p:nvPr userDrawn="1"/>
        </p:nvSpPr>
        <p:spPr>
          <a:xfrm>
            <a:off x="7496352" y="0"/>
            <a:ext cx="4695648" cy="6858000"/>
          </a:xfrm>
          <a:prstGeom prst="rect">
            <a:avLst/>
          </a:prstGeom>
          <a:solidFill>
            <a:srgbClr val="24A7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Bildplatzhalter 7">
            <a:extLst>
              <a:ext uri="{FF2B5EF4-FFF2-40B4-BE49-F238E27FC236}">
                <a16:creationId xmlns:a16="http://schemas.microsoft.com/office/drawing/2014/main" id="{16AF22B2-75C2-4A7F-98F1-C8E4B4A05D3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-1" y="0"/>
            <a:ext cx="7496353" cy="6858000"/>
          </a:xfrm>
          <a:pattFill prst="wdUpDiag">
            <a:fgClr>
              <a:schemeClr val="bg2">
                <a:lumMod val="95000"/>
              </a:schemeClr>
            </a:fgClr>
            <a:bgClr>
              <a:schemeClr val="bg1"/>
            </a:bgClr>
          </a:pattFill>
        </p:spPr>
        <p:txBody>
          <a:bodyPr vert="horz" lIns="72000" tIns="72000" rIns="72000" bIns="72000" rtlCol="0">
            <a:normAutofit/>
          </a:bodyPr>
          <a:lstStyle>
            <a:lvl1pPr>
              <a:defRPr lang="de-DE" sz="1800"/>
            </a:lvl1pPr>
          </a:lstStyle>
          <a:p>
            <a:pPr lvl="0"/>
            <a:r>
              <a:rPr lang="de-DE" dirty="0"/>
              <a:t>Image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C91914B-E805-4FD9-80C0-A055B12869D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067758" y="3088958"/>
            <a:ext cx="3762287" cy="340042"/>
          </a:xfrm>
          <a:prstGeom prst="rect">
            <a:avLst/>
          </a:prstGeom>
        </p:spPr>
        <p:txBody>
          <a:bodyPr lIns="36000" anchor="b"/>
          <a:lstStyle>
            <a:lvl1pPr>
              <a:defRPr sz="2400" cap="all" baseline="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Chapter</a:t>
            </a:r>
          </a:p>
        </p:txBody>
      </p:sp>
      <p:sp>
        <p:nvSpPr>
          <p:cNvPr id="11" name="Textplatzhalter 6">
            <a:extLst>
              <a:ext uri="{FF2B5EF4-FFF2-40B4-BE49-F238E27FC236}">
                <a16:creationId xmlns:a16="http://schemas.microsoft.com/office/drawing/2014/main" id="{52E7A20E-262E-43B0-BDE2-588F9053E85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067674" y="3429000"/>
            <a:ext cx="3762375" cy="2700338"/>
          </a:xfrm>
        </p:spPr>
        <p:txBody>
          <a:bodyPr wrap="square" lIns="0" tIns="0" rIns="0" bIns="72000">
            <a:noAutofit/>
          </a:bodyPr>
          <a:lstStyle>
            <a:lvl1pPr marL="0" indent="0">
              <a:buNone/>
              <a:defRPr sz="66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Text</a:t>
            </a:r>
          </a:p>
        </p:txBody>
      </p:sp>
      <p:pic>
        <p:nvPicPr>
          <p:cNvPr id="3" name="Inhaltsplatzhalter 4">
            <a:extLst>
              <a:ext uri="{FF2B5EF4-FFF2-40B4-BE49-F238E27FC236}">
                <a16:creationId xmlns:a16="http://schemas.microsoft.com/office/drawing/2014/main" id="{9F51E199-D2B8-A635-342E-81600C728A9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1950" y="6163024"/>
            <a:ext cx="1109885" cy="510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86727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hap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>
            <a:extLst>
              <a:ext uri="{FF2B5EF4-FFF2-40B4-BE49-F238E27FC236}">
                <a16:creationId xmlns:a16="http://schemas.microsoft.com/office/drawing/2014/main" id="{941B0431-28C3-43BF-B355-507B5ED7FC17}"/>
              </a:ext>
            </a:extLst>
          </p:cNvPr>
          <p:cNvSpPr/>
          <p:nvPr userDrawn="1"/>
        </p:nvSpPr>
        <p:spPr>
          <a:xfrm>
            <a:off x="7496352" y="0"/>
            <a:ext cx="4695648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Bildplatzhalter 7">
            <a:extLst>
              <a:ext uri="{FF2B5EF4-FFF2-40B4-BE49-F238E27FC236}">
                <a16:creationId xmlns:a16="http://schemas.microsoft.com/office/drawing/2014/main" id="{16AF22B2-75C2-4A7F-98F1-C8E4B4A05D3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-1" y="0"/>
            <a:ext cx="7496353" cy="6858000"/>
          </a:xfrm>
          <a:pattFill prst="wdUpDiag">
            <a:fgClr>
              <a:schemeClr val="bg2">
                <a:lumMod val="95000"/>
              </a:schemeClr>
            </a:fgClr>
            <a:bgClr>
              <a:schemeClr val="bg1"/>
            </a:bgClr>
          </a:pattFill>
        </p:spPr>
        <p:txBody>
          <a:bodyPr vert="horz" lIns="72000" tIns="72000" rIns="72000" bIns="72000" rtlCol="0">
            <a:normAutofit/>
          </a:bodyPr>
          <a:lstStyle>
            <a:lvl1pPr>
              <a:defRPr lang="de-DE" sz="1800"/>
            </a:lvl1pPr>
          </a:lstStyle>
          <a:p>
            <a:pPr lvl="0"/>
            <a:r>
              <a:rPr lang="de-DE" dirty="0"/>
              <a:t>Image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C91914B-E805-4FD9-80C0-A055B12869D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067759" y="3088958"/>
            <a:ext cx="3608304" cy="340042"/>
          </a:xfrm>
          <a:prstGeom prst="rect">
            <a:avLst/>
          </a:prstGeom>
        </p:spPr>
        <p:txBody>
          <a:bodyPr lIns="36000" anchor="b"/>
          <a:lstStyle>
            <a:lvl1pPr>
              <a:defRPr sz="2400" cap="all" baseline="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Chapter</a:t>
            </a:r>
          </a:p>
        </p:txBody>
      </p:sp>
      <p:sp>
        <p:nvSpPr>
          <p:cNvPr id="11" name="Textplatzhalter 6">
            <a:extLst>
              <a:ext uri="{FF2B5EF4-FFF2-40B4-BE49-F238E27FC236}">
                <a16:creationId xmlns:a16="http://schemas.microsoft.com/office/drawing/2014/main" id="{4E5F6FE7-E235-4D2E-9F01-CD6E48A1070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067675" y="3429000"/>
            <a:ext cx="3608388" cy="2700338"/>
          </a:xfrm>
        </p:spPr>
        <p:txBody>
          <a:bodyPr wrap="square" lIns="0" tIns="0" rIns="0" bIns="72000">
            <a:noAutofit/>
          </a:bodyPr>
          <a:lstStyle>
            <a:lvl1pPr marL="0" indent="0">
              <a:buNone/>
              <a:defRPr sz="66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Text</a:t>
            </a:r>
          </a:p>
        </p:txBody>
      </p:sp>
      <p:pic>
        <p:nvPicPr>
          <p:cNvPr id="3" name="Inhaltsplatzhalter 4">
            <a:extLst>
              <a:ext uri="{FF2B5EF4-FFF2-40B4-BE49-F238E27FC236}">
                <a16:creationId xmlns:a16="http://schemas.microsoft.com/office/drawing/2014/main" id="{83E21E1D-C442-2760-1505-1854BCF2F7D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1950" y="6163024"/>
            <a:ext cx="1109885" cy="510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55806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hap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hteck 11">
            <a:extLst>
              <a:ext uri="{FF2B5EF4-FFF2-40B4-BE49-F238E27FC236}">
                <a16:creationId xmlns:a16="http://schemas.microsoft.com/office/drawing/2014/main" id="{B4725CE2-4770-4105-96DE-AA5DCDE83FC0}"/>
              </a:ext>
            </a:extLst>
          </p:cNvPr>
          <p:cNvSpPr/>
          <p:nvPr userDrawn="1"/>
        </p:nvSpPr>
        <p:spPr>
          <a:xfrm>
            <a:off x="7496352" y="0"/>
            <a:ext cx="4695648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Bildplatzhalter 7">
            <a:extLst>
              <a:ext uri="{FF2B5EF4-FFF2-40B4-BE49-F238E27FC236}">
                <a16:creationId xmlns:a16="http://schemas.microsoft.com/office/drawing/2014/main" id="{16AF22B2-75C2-4A7F-98F1-C8E4B4A05D3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-1" y="0"/>
            <a:ext cx="7496353" cy="6858000"/>
          </a:xfrm>
          <a:pattFill prst="wdUpDiag">
            <a:fgClr>
              <a:schemeClr val="bg2">
                <a:lumMod val="95000"/>
              </a:schemeClr>
            </a:fgClr>
            <a:bgClr>
              <a:schemeClr val="bg1"/>
            </a:bgClr>
          </a:pattFill>
        </p:spPr>
        <p:txBody>
          <a:bodyPr vert="horz" lIns="72000" tIns="72000" rIns="72000" bIns="72000" rtlCol="0">
            <a:normAutofit/>
          </a:bodyPr>
          <a:lstStyle>
            <a:lvl1pPr>
              <a:defRPr lang="de-DE" sz="1800"/>
            </a:lvl1pPr>
          </a:lstStyle>
          <a:p>
            <a:pPr lvl="0"/>
            <a:r>
              <a:rPr lang="de-DE" dirty="0"/>
              <a:t>Image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C91914B-E805-4FD9-80C0-A055B12869D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067758" y="3088958"/>
            <a:ext cx="3762287" cy="340042"/>
          </a:xfrm>
          <a:prstGeom prst="rect">
            <a:avLst/>
          </a:prstGeom>
        </p:spPr>
        <p:txBody>
          <a:bodyPr lIns="36000" anchor="b"/>
          <a:lstStyle>
            <a:lvl1pPr>
              <a:defRPr sz="2400" cap="all" baseline="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Chapter</a:t>
            </a:r>
          </a:p>
        </p:txBody>
      </p:sp>
      <p:sp>
        <p:nvSpPr>
          <p:cNvPr id="9" name="Textplatzhalter 6">
            <a:extLst>
              <a:ext uri="{FF2B5EF4-FFF2-40B4-BE49-F238E27FC236}">
                <a16:creationId xmlns:a16="http://schemas.microsoft.com/office/drawing/2014/main" id="{1EB6E44E-9D5B-4032-B495-4E7B763481F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067674" y="3429000"/>
            <a:ext cx="3762375" cy="2700338"/>
          </a:xfrm>
        </p:spPr>
        <p:txBody>
          <a:bodyPr wrap="square" lIns="0" tIns="0" rIns="0" bIns="72000">
            <a:noAutofit/>
          </a:bodyPr>
          <a:lstStyle>
            <a:lvl1pPr marL="0" indent="0">
              <a:buNone/>
              <a:defRPr sz="66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Text</a:t>
            </a:r>
          </a:p>
        </p:txBody>
      </p:sp>
      <p:pic>
        <p:nvPicPr>
          <p:cNvPr id="3" name="Inhaltsplatzhalter 4">
            <a:extLst>
              <a:ext uri="{FF2B5EF4-FFF2-40B4-BE49-F238E27FC236}">
                <a16:creationId xmlns:a16="http://schemas.microsoft.com/office/drawing/2014/main" id="{7CCB2439-4F1F-EED9-4940-307170F2FC9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1950" y="6163024"/>
            <a:ext cx="1109885" cy="510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655736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hap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eck 10">
            <a:extLst>
              <a:ext uri="{FF2B5EF4-FFF2-40B4-BE49-F238E27FC236}">
                <a16:creationId xmlns:a16="http://schemas.microsoft.com/office/drawing/2014/main" id="{4D870292-FCCA-430E-A3B1-A2392D087842}"/>
              </a:ext>
            </a:extLst>
          </p:cNvPr>
          <p:cNvSpPr/>
          <p:nvPr userDrawn="1"/>
        </p:nvSpPr>
        <p:spPr>
          <a:xfrm>
            <a:off x="7496352" y="0"/>
            <a:ext cx="4695648" cy="6858000"/>
          </a:xfrm>
          <a:prstGeom prst="rect">
            <a:avLst/>
          </a:prstGeom>
          <a:solidFill>
            <a:srgbClr val="8BBF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Bildplatzhalter 7">
            <a:extLst>
              <a:ext uri="{FF2B5EF4-FFF2-40B4-BE49-F238E27FC236}">
                <a16:creationId xmlns:a16="http://schemas.microsoft.com/office/drawing/2014/main" id="{16AF22B2-75C2-4A7F-98F1-C8E4B4A05D3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-1" y="0"/>
            <a:ext cx="7496353" cy="6858000"/>
          </a:xfrm>
          <a:pattFill prst="wdUpDiag">
            <a:fgClr>
              <a:schemeClr val="bg2">
                <a:lumMod val="95000"/>
              </a:schemeClr>
            </a:fgClr>
            <a:bgClr>
              <a:schemeClr val="bg1"/>
            </a:bgClr>
          </a:pattFill>
        </p:spPr>
        <p:txBody>
          <a:bodyPr vert="horz" lIns="72000" tIns="72000" rIns="72000" bIns="72000" rtlCol="0">
            <a:normAutofit/>
          </a:bodyPr>
          <a:lstStyle>
            <a:lvl1pPr>
              <a:defRPr lang="de-DE" sz="1800"/>
            </a:lvl1pPr>
          </a:lstStyle>
          <a:p>
            <a:pPr lvl="0"/>
            <a:r>
              <a:rPr lang="de-DE" dirty="0"/>
              <a:t>Image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C91914B-E805-4FD9-80C0-A055B12869D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067758" y="3088958"/>
            <a:ext cx="3762287" cy="340042"/>
          </a:xfrm>
          <a:prstGeom prst="rect">
            <a:avLst/>
          </a:prstGeom>
        </p:spPr>
        <p:txBody>
          <a:bodyPr lIns="36000" anchor="b"/>
          <a:lstStyle>
            <a:lvl1pPr>
              <a:defRPr sz="2400" cap="all" baseline="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Chapter</a:t>
            </a:r>
          </a:p>
        </p:txBody>
      </p:sp>
      <p:sp>
        <p:nvSpPr>
          <p:cNvPr id="9" name="Textplatzhalter 6">
            <a:extLst>
              <a:ext uri="{FF2B5EF4-FFF2-40B4-BE49-F238E27FC236}">
                <a16:creationId xmlns:a16="http://schemas.microsoft.com/office/drawing/2014/main" id="{188A3A27-6AAF-4F44-988F-E52BC5873B9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067674" y="3429000"/>
            <a:ext cx="3762375" cy="2700338"/>
          </a:xfrm>
        </p:spPr>
        <p:txBody>
          <a:bodyPr wrap="square" lIns="0" tIns="0" rIns="0" bIns="72000">
            <a:noAutofit/>
          </a:bodyPr>
          <a:lstStyle>
            <a:lvl1pPr marL="0" indent="0">
              <a:buNone/>
              <a:defRPr sz="66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Text</a:t>
            </a:r>
          </a:p>
        </p:txBody>
      </p:sp>
      <p:pic>
        <p:nvPicPr>
          <p:cNvPr id="3" name="Inhaltsplatzhalter 4">
            <a:extLst>
              <a:ext uri="{FF2B5EF4-FFF2-40B4-BE49-F238E27FC236}">
                <a16:creationId xmlns:a16="http://schemas.microsoft.com/office/drawing/2014/main" id="{32C602B3-04FB-AEE8-80C9-DEB56C17145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1950" y="6163024"/>
            <a:ext cx="1109885" cy="510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481261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9A240C0E-BF04-4530-AE5B-FCBD070E90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FFA10-0470-4638-936A-23EC73946E25}" type="slidenum">
              <a:rPr lang="de-DE" smtClean="0"/>
              <a:t>‹Nr.›</a:t>
            </a:fld>
            <a:endParaRPr lang="de-DE"/>
          </a:p>
        </p:txBody>
      </p:sp>
      <p:pic>
        <p:nvPicPr>
          <p:cNvPr id="2" name="Inhaltsplatzhalter 4">
            <a:extLst>
              <a:ext uri="{FF2B5EF4-FFF2-40B4-BE49-F238E27FC236}">
                <a16:creationId xmlns:a16="http://schemas.microsoft.com/office/drawing/2014/main" id="{AE7D4CD4-A9D3-78F8-9EA4-B29999E6BB7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1950" y="6163024"/>
            <a:ext cx="1109885" cy="510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18842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FB56BB8B-C6F7-4C85-AE5B-75D1A59C463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 err="1"/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6BB78F14-8924-486D-8518-A02DB2DC6F0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duotone>
              <a:schemeClr val="accent1">
                <a:shade val="45000"/>
                <a:satMod val="135000"/>
              </a:schemeClr>
              <a:prstClr val="white"/>
            </a:duotone>
            <a:lum bright="20000"/>
            <a:alphaModFix amt="2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14002" b="6687"/>
          <a:stretch/>
        </p:blipFill>
        <p:spPr>
          <a:xfrm>
            <a:off x="265885" y="0"/>
            <a:ext cx="11660230" cy="685800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C694C89D-D509-4A2C-98E6-94893ADB41D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61951" y="1777042"/>
            <a:ext cx="11160125" cy="1651958"/>
          </a:xfrm>
          <a:prstGeom prst="rect">
            <a:avLst/>
          </a:prstGeom>
        </p:spPr>
        <p:txBody>
          <a:bodyPr anchor="b"/>
          <a:lstStyle>
            <a:lvl1pPr algn="l">
              <a:defRPr sz="540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Add title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216E862B-FB84-4960-991C-6EEF1C76C7A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61951" y="3536050"/>
            <a:ext cx="11157489" cy="508049"/>
          </a:xfrm>
        </p:spPr>
        <p:txBody>
          <a:bodyPr lIns="0" tIns="0" rIns="0" bIns="0" anchor="ctr"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Add subtitle</a:t>
            </a: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6B48C485-8AFA-4AD9-B00F-860E110158C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lum/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93144" y="476249"/>
            <a:ext cx="1082919" cy="1082919"/>
          </a:xfrm>
          <a:prstGeom prst="rect">
            <a:avLst/>
          </a:prstGeom>
        </p:spPr>
      </p:pic>
      <p:sp>
        <p:nvSpPr>
          <p:cNvPr id="10" name="Textplatzhalter 8">
            <a:extLst>
              <a:ext uri="{FF2B5EF4-FFF2-40B4-BE49-F238E27FC236}">
                <a16:creationId xmlns:a16="http://schemas.microsoft.com/office/drawing/2014/main" id="{ECD2F0C0-4BED-455D-A509-ABDB6045163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73330" y="6411476"/>
            <a:ext cx="4543425" cy="365124"/>
          </a:xfrm>
        </p:spPr>
        <p:txBody>
          <a:bodyPr anchor="ctr"/>
          <a:lstStyle>
            <a:lvl1pPr marL="0" indent="0"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| Name</a:t>
            </a:r>
          </a:p>
        </p:txBody>
      </p:sp>
      <p:sp>
        <p:nvSpPr>
          <p:cNvPr id="12" name="Textplatzhalter 8">
            <a:extLst>
              <a:ext uri="{FF2B5EF4-FFF2-40B4-BE49-F238E27FC236}">
                <a16:creationId xmlns:a16="http://schemas.microsoft.com/office/drawing/2014/main" id="{E4CD1561-69D5-4CC3-9D64-4588C367934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61951" y="6411476"/>
            <a:ext cx="1111380" cy="365124"/>
          </a:xfrm>
        </p:spPr>
        <p:txBody>
          <a:bodyPr anchor="ctr"/>
          <a:lstStyle>
            <a:lvl1pPr marL="0" indent="0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241223773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flexi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platzhalter 12">
            <a:extLst>
              <a:ext uri="{FF2B5EF4-FFF2-40B4-BE49-F238E27FC236}">
                <a16:creationId xmlns:a16="http://schemas.microsoft.com/office/drawing/2014/main" id="{83262DF7-13BA-4E6E-AA8B-402FF3E51AF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12192000" cy="1132596"/>
          </a:xfrm>
          <a:custGeom>
            <a:avLst/>
            <a:gdLst>
              <a:gd name="connsiteX0" fmla="*/ 11311650 w 12192000"/>
              <a:gd name="connsiteY0" fmla="*/ 263961 h 1132596"/>
              <a:gd name="connsiteX1" fmla="*/ 11311650 w 12192000"/>
              <a:gd name="connsiteY1" fmla="*/ 782361 h 1132596"/>
              <a:gd name="connsiteX2" fmla="*/ 11830050 w 12192000"/>
              <a:gd name="connsiteY2" fmla="*/ 782361 h 1132596"/>
              <a:gd name="connsiteX3" fmla="*/ 11830050 w 12192000"/>
              <a:gd name="connsiteY3" fmla="*/ 263961 h 1132596"/>
              <a:gd name="connsiteX4" fmla="*/ 0 w 12192000"/>
              <a:gd name="connsiteY4" fmla="*/ 0 h 1132596"/>
              <a:gd name="connsiteX5" fmla="*/ 12192000 w 12192000"/>
              <a:gd name="connsiteY5" fmla="*/ 0 h 1132596"/>
              <a:gd name="connsiteX6" fmla="*/ 12192000 w 12192000"/>
              <a:gd name="connsiteY6" fmla="*/ 1132596 h 1132596"/>
              <a:gd name="connsiteX7" fmla="*/ 0 w 12192000"/>
              <a:gd name="connsiteY7" fmla="*/ 1132596 h 11325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1132596">
                <a:moveTo>
                  <a:pt x="11311650" y="263961"/>
                </a:moveTo>
                <a:lnTo>
                  <a:pt x="11311650" y="782361"/>
                </a:lnTo>
                <a:lnTo>
                  <a:pt x="11830050" y="782361"/>
                </a:lnTo>
                <a:lnTo>
                  <a:pt x="11830050" y="263961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1132596"/>
                </a:lnTo>
                <a:lnTo>
                  <a:pt x="0" y="1132596"/>
                </a:lnTo>
                <a:close/>
              </a:path>
            </a:pathLst>
          </a:custGeom>
          <a:solidFill>
            <a:schemeClr val="tx2"/>
          </a:solidFill>
        </p:spPr>
        <p:txBody>
          <a:bodyPr wrap="square">
            <a:noAutofit/>
          </a:bodyPr>
          <a:lstStyle>
            <a:lvl1pPr marL="0" indent="0">
              <a:buNone/>
              <a:defRPr sz="100"/>
            </a:lvl1pPr>
          </a:lstStyle>
          <a:p>
            <a:pPr lvl="0"/>
            <a:r>
              <a:rPr lang="de-DE" dirty="0"/>
              <a:t>  </a:t>
            </a:r>
          </a:p>
        </p:txBody>
      </p:sp>
      <p:sp>
        <p:nvSpPr>
          <p:cNvPr id="17" name="Foliennummernplatzhalter 16">
            <a:extLst>
              <a:ext uri="{FF2B5EF4-FFF2-40B4-BE49-F238E27FC236}">
                <a16:creationId xmlns:a16="http://schemas.microsoft.com/office/drawing/2014/main" id="{0832A44F-DB9D-4391-AD08-64B3F11BE845}"/>
              </a:ext>
            </a:extLst>
          </p:cNvPr>
          <p:cNvSpPr>
            <a:spLocks noGrp="1"/>
          </p:cNvSpPr>
          <p:nvPr>
            <p:ph type="sldNum" sz="quarter" idx="38"/>
          </p:nvPr>
        </p:nvSpPr>
        <p:spPr/>
        <p:txBody>
          <a:bodyPr/>
          <a:lstStyle/>
          <a:p>
            <a:fld id="{A23FFA10-0470-4638-936A-23EC73946E25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8" name="Titel 17">
            <a:extLst>
              <a:ext uri="{FF2B5EF4-FFF2-40B4-BE49-F238E27FC236}">
                <a16:creationId xmlns:a16="http://schemas.microsoft.com/office/drawing/2014/main" id="{A49A1577-3007-4B2C-AC06-294BF0928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1950" y="263961"/>
            <a:ext cx="10018491" cy="411931"/>
          </a:xfrm>
        </p:spPr>
        <p:txBody>
          <a:bodyPr>
            <a:noAutofit/>
          </a:bodyPr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Title</a:t>
            </a:r>
          </a:p>
        </p:txBody>
      </p:sp>
      <p:sp>
        <p:nvSpPr>
          <p:cNvPr id="19" name="Textplatzhalter 12">
            <a:extLst>
              <a:ext uri="{FF2B5EF4-FFF2-40B4-BE49-F238E27FC236}">
                <a16:creationId xmlns:a16="http://schemas.microsoft.com/office/drawing/2014/main" id="{700C0284-CCB0-475C-86F8-B65852F901DC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11311650" y="263961"/>
            <a:ext cx="518400" cy="518400"/>
          </a:xfrm>
          <a:blipFill dpi="0" rotWithShape="1"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None/>
              <a:defRPr sz="100"/>
            </a:lvl1pPr>
          </a:lstStyle>
          <a:p>
            <a:pPr lvl="0"/>
            <a:r>
              <a:rPr lang="de-DE" dirty="0"/>
              <a:t> </a:t>
            </a:r>
          </a:p>
        </p:txBody>
      </p:sp>
      <p:sp>
        <p:nvSpPr>
          <p:cNvPr id="10" name="Textplatzhalter 8">
            <a:extLst>
              <a:ext uri="{FF2B5EF4-FFF2-40B4-BE49-F238E27FC236}">
                <a16:creationId xmlns:a16="http://schemas.microsoft.com/office/drawing/2014/main" id="{099F6C87-9256-4670-9675-238B1B11A2D7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361950" y="694976"/>
            <a:ext cx="10018491" cy="244878"/>
          </a:xfrm>
        </p:spPr>
        <p:txBody>
          <a:bodyPr lIns="0" tIns="0" rIns="0" bIns="0" anchor="ctr"/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Subline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5422A45-266D-448C-8AAD-B1F4C2E47BC8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361950" y="1376363"/>
            <a:ext cx="11468100" cy="4897437"/>
          </a:xfrm>
        </p:spPr>
        <p:txBody>
          <a:bodyPr/>
          <a:lstStyle>
            <a:lvl1pPr>
              <a:defRPr/>
            </a:lvl1pPr>
            <a:lvl5pPr marL="923400" indent="0">
              <a:buNone/>
              <a:defRPr/>
            </a:lvl5pPr>
          </a:lstStyle>
          <a:p>
            <a:pPr lvl="0"/>
            <a:r>
              <a:rPr lang="de-DE" dirty="0"/>
              <a:t>Add text</a:t>
            </a:r>
          </a:p>
        </p:txBody>
      </p:sp>
      <p:pic>
        <p:nvPicPr>
          <p:cNvPr id="2" name="Inhaltsplatzhalter 4">
            <a:extLst>
              <a:ext uri="{FF2B5EF4-FFF2-40B4-BE49-F238E27FC236}">
                <a16:creationId xmlns:a16="http://schemas.microsoft.com/office/drawing/2014/main" id="{89C2F8A5-70E6-9D3B-1D2C-2472A0A82F2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1950" y="6163024"/>
            <a:ext cx="1109885" cy="510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098421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13241FBC-E92E-4198-91DB-683B9C978B18}"/>
              </a:ext>
            </a:extLst>
          </p:cNvPr>
          <p:cNvSpPr/>
          <p:nvPr userDrawn="1"/>
        </p:nvSpPr>
        <p:spPr>
          <a:xfrm>
            <a:off x="0" y="0"/>
            <a:ext cx="12192000" cy="113259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 err="1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9B939F3-C9A3-44E4-89B3-04EA622B050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61950" y="1376363"/>
            <a:ext cx="11468100" cy="4776773"/>
          </a:xfrm>
        </p:spPr>
        <p:txBody>
          <a:bodyPr>
            <a:noAutofit/>
          </a:bodyPr>
          <a:lstStyle>
            <a:lvl1pPr>
              <a:defRPr sz="2400"/>
            </a:lvl1pPr>
          </a:lstStyle>
          <a:p>
            <a:pPr lvl="0"/>
            <a:r>
              <a:rPr lang="de-DE" dirty="0"/>
              <a:t>Add text</a:t>
            </a:r>
          </a:p>
        </p:txBody>
      </p:sp>
      <p:sp>
        <p:nvSpPr>
          <p:cNvPr id="17" name="Foliennummernplatzhalter 16">
            <a:extLst>
              <a:ext uri="{FF2B5EF4-FFF2-40B4-BE49-F238E27FC236}">
                <a16:creationId xmlns:a16="http://schemas.microsoft.com/office/drawing/2014/main" id="{0832A44F-DB9D-4391-AD08-64B3F11BE845}"/>
              </a:ext>
            </a:extLst>
          </p:cNvPr>
          <p:cNvSpPr>
            <a:spLocks noGrp="1"/>
          </p:cNvSpPr>
          <p:nvPr>
            <p:ph type="sldNum" sz="quarter" idx="38"/>
          </p:nvPr>
        </p:nvSpPr>
        <p:spPr/>
        <p:txBody>
          <a:bodyPr/>
          <a:lstStyle/>
          <a:p>
            <a:fld id="{A23FFA10-0470-4638-936A-23EC73946E25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8" name="Titel 17">
            <a:extLst>
              <a:ext uri="{FF2B5EF4-FFF2-40B4-BE49-F238E27FC236}">
                <a16:creationId xmlns:a16="http://schemas.microsoft.com/office/drawing/2014/main" id="{A49A1577-3007-4B2C-AC06-294BF0928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1951" y="263961"/>
            <a:ext cx="10653982" cy="411931"/>
          </a:xfrm>
        </p:spPr>
        <p:txBody>
          <a:bodyPr>
            <a:noAutofit/>
          </a:bodyPr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Title</a:t>
            </a:r>
          </a:p>
        </p:txBody>
      </p:sp>
      <p:sp>
        <p:nvSpPr>
          <p:cNvPr id="10" name="Textplatzhalter 8">
            <a:extLst>
              <a:ext uri="{FF2B5EF4-FFF2-40B4-BE49-F238E27FC236}">
                <a16:creationId xmlns:a16="http://schemas.microsoft.com/office/drawing/2014/main" id="{099F6C87-9256-4670-9675-238B1B11A2D7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361951" y="694976"/>
            <a:ext cx="10653982" cy="244878"/>
          </a:xfrm>
        </p:spPr>
        <p:txBody>
          <a:bodyPr lIns="0" tIns="0" rIns="0" bIns="0" anchor="ctr"/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Subline</a:t>
            </a: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E0D09292-F0FB-4B3A-AF89-763649D03FD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307896" y="262242"/>
            <a:ext cx="519516" cy="519516"/>
          </a:xfrm>
          <a:prstGeom prst="rect">
            <a:avLst/>
          </a:prstGeom>
        </p:spPr>
      </p:pic>
      <p:pic>
        <p:nvPicPr>
          <p:cNvPr id="4" name="Inhaltsplatzhalter 4">
            <a:extLst>
              <a:ext uri="{FF2B5EF4-FFF2-40B4-BE49-F238E27FC236}">
                <a16:creationId xmlns:a16="http://schemas.microsoft.com/office/drawing/2014/main" id="{6C305380-7DD5-4D0A-5E5E-3B300470718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1951" y="6163024"/>
            <a:ext cx="1109883" cy="510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128955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13241FBC-E92E-4198-91DB-683B9C978B18}"/>
              </a:ext>
            </a:extLst>
          </p:cNvPr>
          <p:cNvSpPr/>
          <p:nvPr userDrawn="1"/>
        </p:nvSpPr>
        <p:spPr>
          <a:xfrm>
            <a:off x="0" y="0"/>
            <a:ext cx="12192000" cy="113259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 err="1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9B939F3-C9A3-44E4-89B3-04EA622B050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61950" y="1376363"/>
            <a:ext cx="11468100" cy="4776773"/>
          </a:xfrm>
        </p:spPr>
        <p:txBody>
          <a:bodyPr>
            <a:noAutofit/>
          </a:bodyPr>
          <a:lstStyle>
            <a:lvl1pPr>
              <a:defRPr sz="2400"/>
            </a:lvl1pPr>
          </a:lstStyle>
          <a:p>
            <a:pPr lvl="0"/>
            <a:r>
              <a:rPr lang="de-DE" dirty="0"/>
              <a:t>Add text</a:t>
            </a:r>
          </a:p>
        </p:txBody>
      </p:sp>
      <p:sp>
        <p:nvSpPr>
          <p:cNvPr id="17" name="Foliennummernplatzhalter 16">
            <a:extLst>
              <a:ext uri="{FF2B5EF4-FFF2-40B4-BE49-F238E27FC236}">
                <a16:creationId xmlns:a16="http://schemas.microsoft.com/office/drawing/2014/main" id="{0832A44F-DB9D-4391-AD08-64B3F11BE845}"/>
              </a:ext>
            </a:extLst>
          </p:cNvPr>
          <p:cNvSpPr>
            <a:spLocks noGrp="1"/>
          </p:cNvSpPr>
          <p:nvPr>
            <p:ph type="sldNum" sz="quarter" idx="38"/>
          </p:nvPr>
        </p:nvSpPr>
        <p:spPr/>
        <p:txBody>
          <a:bodyPr/>
          <a:lstStyle/>
          <a:p>
            <a:fld id="{A23FFA10-0470-4638-936A-23EC73946E25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8" name="Titel 17">
            <a:extLst>
              <a:ext uri="{FF2B5EF4-FFF2-40B4-BE49-F238E27FC236}">
                <a16:creationId xmlns:a16="http://schemas.microsoft.com/office/drawing/2014/main" id="{A49A1577-3007-4B2C-AC06-294BF0928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1951" y="263961"/>
            <a:ext cx="10653982" cy="411931"/>
          </a:xfrm>
        </p:spPr>
        <p:txBody>
          <a:bodyPr>
            <a:noAutofit/>
          </a:bodyPr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Title</a:t>
            </a:r>
          </a:p>
        </p:txBody>
      </p:sp>
      <p:sp>
        <p:nvSpPr>
          <p:cNvPr id="10" name="Textplatzhalter 8">
            <a:extLst>
              <a:ext uri="{FF2B5EF4-FFF2-40B4-BE49-F238E27FC236}">
                <a16:creationId xmlns:a16="http://schemas.microsoft.com/office/drawing/2014/main" id="{099F6C87-9256-4670-9675-238B1B11A2D7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361951" y="694976"/>
            <a:ext cx="10653982" cy="244878"/>
          </a:xfrm>
        </p:spPr>
        <p:txBody>
          <a:bodyPr lIns="0" tIns="0" rIns="0" bIns="0" anchor="ctr"/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Subline</a:t>
            </a: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11520396-435A-402B-9EBF-16627FA7C43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307896" y="262242"/>
            <a:ext cx="519516" cy="519516"/>
          </a:xfrm>
          <a:prstGeom prst="rect">
            <a:avLst/>
          </a:prstGeom>
        </p:spPr>
      </p:pic>
      <p:pic>
        <p:nvPicPr>
          <p:cNvPr id="4" name="Inhaltsplatzhalter 4">
            <a:extLst>
              <a:ext uri="{FF2B5EF4-FFF2-40B4-BE49-F238E27FC236}">
                <a16:creationId xmlns:a16="http://schemas.microsoft.com/office/drawing/2014/main" id="{7499FF4C-F555-74B9-BE8B-22A97686103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1951" y="6163024"/>
            <a:ext cx="1109883" cy="510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18992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13241FBC-E92E-4198-91DB-683B9C978B18}"/>
              </a:ext>
            </a:extLst>
          </p:cNvPr>
          <p:cNvSpPr/>
          <p:nvPr userDrawn="1"/>
        </p:nvSpPr>
        <p:spPr>
          <a:xfrm>
            <a:off x="0" y="0"/>
            <a:ext cx="12192000" cy="113259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 err="1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9B939F3-C9A3-44E4-89B3-04EA622B050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61950" y="1376363"/>
            <a:ext cx="11468100" cy="4776773"/>
          </a:xfrm>
        </p:spPr>
        <p:txBody>
          <a:bodyPr>
            <a:noAutofit/>
          </a:bodyPr>
          <a:lstStyle>
            <a:lvl1pPr>
              <a:defRPr sz="2400"/>
            </a:lvl1pPr>
            <a:lvl5pPr marL="923400" indent="0">
              <a:buNone/>
              <a:defRPr/>
            </a:lvl5pPr>
          </a:lstStyle>
          <a:p>
            <a:pPr lvl="0"/>
            <a:r>
              <a:rPr lang="de-DE" dirty="0"/>
              <a:t>Add text</a:t>
            </a:r>
          </a:p>
        </p:txBody>
      </p:sp>
      <p:sp>
        <p:nvSpPr>
          <p:cNvPr id="17" name="Foliennummernplatzhalter 16">
            <a:extLst>
              <a:ext uri="{FF2B5EF4-FFF2-40B4-BE49-F238E27FC236}">
                <a16:creationId xmlns:a16="http://schemas.microsoft.com/office/drawing/2014/main" id="{0832A44F-DB9D-4391-AD08-64B3F11BE845}"/>
              </a:ext>
            </a:extLst>
          </p:cNvPr>
          <p:cNvSpPr>
            <a:spLocks noGrp="1"/>
          </p:cNvSpPr>
          <p:nvPr>
            <p:ph type="sldNum" sz="quarter" idx="38"/>
          </p:nvPr>
        </p:nvSpPr>
        <p:spPr/>
        <p:txBody>
          <a:bodyPr/>
          <a:lstStyle/>
          <a:p>
            <a:fld id="{A23FFA10-0470-4638-936A-23EC73946E25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8" name="Titel 17">
            <a:extLst>
              <a:ext uri="{FF2B5EF4-FFF2-40B4-BE49-F238E27FC236}">
                <a16:creationId xmlns:a16="http://schemas.microsoft.com/office/drawing/2014/main" id="{A49A1577-3007-4B2C-AC06-294BF0928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1951" y="263961"/>
            <a:ext cx="10653982" cy="411931"/>
          </a:xfrm>
        </p:spPr>
        <p:txBody>
          <a:bodyPr>
            <a:noAutofit/>
          </a:bodyPr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Title</a:t>
            </a:r>
          </a:p>
        </p:txBody>
      </p:sp>
      <p:sp>
        <p:nvSpPr>
          <p:cNvPr id="10" name="Textplatzhalter 8">
            <a:extLst>
              <a:ext uri="{FF2B5EF4-FFF2-40B4-BE49-F238E27FC236}">
                <a16:creationId xmlns:a16="http://schemas.microsoft.com/office/drawing/2014/main" id="{099F6C87-9256-4670-9675-238B1B11A2D7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361951" y="694976"/>
            <a:ext cx="10653982" cy="244878"/>
          </a:xfrm>
        </p:spPr>
        <p:txBody>
          <a:bodyPr lIns="0" tIns="0" rIns="0" bIns="0" anchor="ctr"/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Subline</a:t>
            </a: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6014699A-471F-4953-A97B-3114803C79E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307896" y="262242"/>
            <a:ext cx="519516" cy="519516"/>
          </a:xfrm>
          <a:prstGeom prst="rect">
            <a:avLst/>
          </a:prstGeom>
        </p:spPr>
      </p:pic>
      <p:pic>
        <p:nvPicPr>
          <p:cNvPr id="4" name="Inhaltsplatzhalter 4">
            <a:extLst>
              <a:ext uri="{FF2B5EF4-FFF2-40B4-BE49-F238E27FC236}">
                <a16:creationId xmlns:a16="http://schemas.microsoft.com/office/drawing/2014/main" id="{44FF1815-7381-1122-BB78-BDBFDCC8BC7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1951" y="6163024"/>
            <a:ext cx="1109883" cy="510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018606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13241FBC-E92E-4198-91DB-683B9C978B18}"/>
              </a:ext>
            </a:extLst>
          </p:cNvPr>
          <p:cNvSpPr/>
          <p:nvPr userDrawn="1"/>
        </p:nvSpPr>
        <p:spPr>
          <a:xfrm>
            <a:off x="0" y="0"/>
            <a:ext cx="12192000" cy="1132596"/>
          </a:xfrm>
          <a:prstGeom prst="rect">
            <a:avLst/>
          </a:prstGeom>
          <a:solidFill>
            <a:srgbClr val="1971B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 err="1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9B939F3-C9A3-44E4-89B3-04EA622B050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61950" y="1376363"/>
            <a:ext cx="11468100" cy="4776773"/>
          </a:xfrm>
        </p:spPr>
        <p:txBody>
          <a:bodyPr>
            <a:noAutofit/>
          </a:bodyPr>
          <a:lstStyle>
            <a:lvl1pPr>
              <a:defRPr sz="2400"/>
            </a:lvl1pPr>
          </a:lstStyle>
          <a:p>
            <a:pPr lvl="0"/>
            <a:r>
              <a:rPr lang="de-DE" dirty="0"/>
              <a:t>Add text</a:t>
            </a:r>
          </a:p>
        </p:txBody>
      </p:sp>
      <p:sp>
        <p:nvSpPr>
          <p:cNvPr id="17" name="Foliennummernplatzhalter 16">
            <a:extLst>
              <a:ext uri="{FF2B5EF4-FFF2-40B4-BE49-F238E27FC236}">
                <a16:creationId xmlns:a16="http://schemas.microsoft.com/office/drawing/2014/main" id="{0832A44F-DB9D-4391-AD08-64B3F11BE845}"/>
              </a:ext>
            </a:extLst>
          </p:cNvPr>
          <p:cNvSpPr>
            <a:spLocks noGrp="1"/>
          </p:cNvSpPr>
          <p:nvPr>
            <p:ph type="sldNum" sz="quarter" idx="38"/>
          </p:nvPr>
        </p:nvSpPr>
        <p:spPr/>
        <p:txBody>
          <a:bodyPr/>
          <a:lstStyle/>
          <a:p>
            <a:fld id="{A23FFA10-0470-4638-936A-23EC73946E25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8" name="Titel 17">
            <a:extLst>
              <a:ext uri="{FF2B5EF4-FFF2-40B4-BE49-F238E27FC236}">
                <a16:creationId xmlns:a16="http://schemas.microsoft.com/office/drawing/2014/main" id="{A49A1577-3007-4B2C-AC06-294BF0928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1951" y="263961"/>
            <a:ext cx="10653982" cy="411931"/>
          </a:xfrm>
        </p:spPr>
        <p:txBody>
          <a:bodyPr>
            <a:noAutofit/>
          </a:bodyPr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Title</a:t>
            </a:r>
          </a:p>
        </p:txBody>
      </p:sp>
      <p:sp>
        <p:nvSpPr>
          <p:cNvPr id="10" name="Textplatzhalter 8">
            <a:extLst>
              <a:ext uri="{FF2B5EF4-FFF2-40B4-BE49-F238E27FC236}">
                <a16:creationId xmlns:a16="http://schemas.microsoft.com/office/drawing/2014/main" id="{099F6C87-9256-4670-9675-238B1B11A2D7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361951" y="694976"/>
            <a:ext cx="10653982" cy="244878"/>
          </a:xfrm>
        </p:spPr>
        <p:txBody>
          <a:bodyPr lIns="0" tIns="0" rIns="0" bIns="0" anchor="ctr"/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Subline</a:t>
            </a: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C1F3DDEC-3136-4ED1-9486-0A07DF906B9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307896" y="262242"/>
            <a:ext cx="519516" cy="519516"/>
          </a:xfrm>
          <a:prstGeom prst="rect">
            <a:avLst/>
          </a:prstGeom>
        </p:spPr>
      </p:pic>
      <p:pic>
        <p:nvPicPr>
          <p:cNvPr id="4" name="Inhaltsplatzhalter 4">
            <a:extLst>
              <a:ext uri="{FF2B5EF4-FFF2-40B4-BE49-F238E27FC236}">
                <a16:creationId xmlns:a16="http://schemas.microsoft.com/office/drawing/2014/main" id="{82D7C86B-D8B7-CA6E-8D8F-AB8A4C6B9477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1951" y="6163024"/>
            <a:ext cx="1109883" cy="510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974862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13241FBC-E92E-4198-91DB-683B9C978B18}"/>
              </a:ext>
            </a:extLst>
          </p:cNvPr>
          <p:cNvSpPr/>
          <p:nvPr userDrawn="1"/>
        </p:nvSpPr>
        <p:spPr>
          <a:xfrm>
            <a:off x="0" y="0"/>
            <a:ext cx="12192000" cy="1132596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 err="1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9B939F3-C9A3-44E4-89B3-04EA622B050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61950" y="1376363"/>
            <a:ext cx="11468100" cy="4776773"/>
          </a:xfrm>
        </p:spPr>
        <p:txBody>
          <a:bodyPr>
            <a:noAutofit/>
          </a:bodyPr>
          <a:lstStyle>
            <a:lvl1pPr>
              <a:defRPr sz="2400"/>
            </a:lvl1pPr>
          </a:lstStyle>
          <a:p>
            <a:pPr lvl="0"/>
            <a:r>
              <a:rPr lang="de-DE" dirty="0"/>
              <a:t>Add text</a:t>
            </a:r>
          </a:p>
        </p:txBody>
      </p:sp>
      <p:sp>
        <p:nvSpPr>
          <p:cNvPr id="17" name="Foliennummernplatzhalter 16">
            <a:extLst>
              <a:ext uri="{FF2B5EF4-FFF2-40B4-BE49-F238E27FC236}">
                <a16:creationId xmlns:a16="http://schemas.microsoft.com/office/drawing/2014/main" id="{0832A44F-DB9D-4391-AD08-64B3F11BE845}"/>
              </a:ext>
            </a:extLst>
          </p:cNvPr>
          <p:cNvSpPr>
            <a:spLocks noGrp="1"/>
          </p:cNvSpPr>
          <p:nvPr>
            <p:ph type="sldNum" sz="quarter" idx="38"/>
          </p:nvPr>
        </p:nvSpPr>
        <p:spPr/>
        <p:txBody>
          <a:bodyPr/>
          <a:lstStyle/>
          <a:p>
            <a:fld id="{A23FFA10-0470-4638-936A-23EC73946E25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8" name="Titel 17">
            <a:extLst>
              <a:ext uri="{FF2B5EF4-FFF2-40B4-BE49-F238E27FC236}">
                <a16:creationId xmlns:a16="http://schemas.microsoft.com/office/drawing/2014/main" id="{A49A1577-3007-4B2C-AC06-294BF0928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1951" y="263961"/>
            <a:ext cx="10653982" cy="411931"/>
          </a:xfrm>
        </p:spPr>
        <p:txBody>
          <a:bodyPr>
            <a:noAutofit/>
          </a:bodyPr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Title</a:t>
            </a:r>
          </a:p>
        </p:txBody>
      </p:sp>
      <p:sp>
        <p:nvSpPr>
          <p:cNvPr id="10" name="Textplatzhalter 8">
            <a:extLst>
              <a:ext uri="{FF2B5EF4-FFF2-40B4-BE49-F238E27FC236}">
                <a16:creationId xmlns:a16="http://schemas.microsoft.com/office/drawing/2014/main" id="{099F6C87-9256-4670-9675-238B1B11A2D7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361951" y="694976"/>
            <a:ext cx="10653982" cy="244878"/>
          </a:xfrm>
        </p:spPr>
        <p:txBody>
          <a:bodyPr lIns="0" tIns="0" rIns="0" bIns="0" anchor="ctr"/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Subline</a:t>
            </a: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6FA0E33C-52D5-4E4C-BE1B-658CCC8CFB7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307896" y="262242"/>
            <a:ext cx="519516" cy="519516"/>
          </a:xfrm>
          <a:prstGeom prst="rect">
            <a:avLst/>
          </a:prstGeom>
        </p:spPr>
      </p:pic>
      <p:pic>
        <p:nvPicPr>
          <p:cNvPr id="4" name="Inhaltsplatzhalter 4">
            <a:extLst>
              <a:ext uri="{FF2B5EF4-FFF2-40B4-BE49-F238E27FC236}">
                <a16:creationId xmlns:a16="http://schemas.microsoft.com/office/drawing/2014/main" id="{E5B489B4-2E49-D288-EBD1-B41D1844223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1951" y="6163024"/>
            <a:ext cx="1109883" cy="510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114899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13241FBC-E92E-4198-91DB-683B9C978B18}"/>
              </a:ext>
            </a:extLst>
          </p:cNvPr>
          <p:cNvSpPr/>
          <p:nvPr userDrawn="1"/>
        </p:nvSpPr>
        <p:spPr>
          <a:xfrm>
            <a:off x="0" y="0"/>
            <a:ext cx="12192000" cy="1132596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 err="1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9B939F3-C9A3-44E4-89B3-04EA622B050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61950" y="1376363"/>
            <a:ext cx="11468100" cy="4776773"/>
          </a:xfrm>
        </p:spPr>
        <p:txBody>
          <a:bodyPr>
            <a:noAutofit/>
          </a:bodyPr>
          <a:lstStyle>
            <a:lvl1pPr>
              <a:defRPr sz="2400"/>
            </a:lvl1pPr>
          </a:lstStyle>
          <a:p>
            <a:pPr lvl="0"/>
            <a:r>
              <a:rPr lang="de-DE" dirty="0"/>
              <a:t>Add text</a:t>
            </a:r>
          </a:p>
        </p:txBody>
      </p:sp>
      <p:sp>
        <p:nvSpPr>
          <p:cNvPr id="17" name="Foliennummernplatzhalter 16">
            <a:extLst>
              <a:ext uri="{FF2B5EF4-FFF2-40B4-BE49-F238E27FC236}">
                <a16:creationId xmlns:a16="http://schemas.microsoft.com/office/drawing/2014/main" id="{0832A44F-DB9D-4391-AD08-64B3F11BE845}"/>
              </a:ext>
            </a:extLst>
          </p:cNvPr>
          <p:cNvSpPr>
            <a:spLocks noGrp="1"/>
          </p:cNvSpPr>
          <p:nvPr>
            <p:ph type="sldNum" sz="quarter" idx="38"/>
          </p:nvPr>
        </p:nvSpPr>
        <p:spPr/>
        <p:txBody>
          <a:bodyPr/>
          <a:lstStyle/>
          <a:p>
            <a:fld id="{A23FFA10-0470-4638-936A-23EC73946E25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8" name="Titel 17">
            <a:extLst>
              <a:ext uri="{FF2B5EF4-FFF2-40B4-BE49-F238E27FC236}">
                <a16:creationId xmlns:a16="http://schemas.microsoft.com/office/drawing/2014/main" id="{A49A1577-3007-4B2C-AC06-294BF0928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1951" y="263961"/>
            <a:ext cx="10653982" cy="411931"/>
          </a:xfrm>
        </p:spPr>
        <p:txBody>
          <a:bodyPr>
            <a:noAutofit/>
          </a:bodyPr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Title</a:t>
            </a:r>
          </a:p>
        </p:txBody>
      </p:sp>
      <p:sp>
        <p:nvSpPr>
          <p:cNvPr id="10" name="Textplatzhalter 8">
            <a:extLst>
              <a:ext uri="{FF2B5EF4-FFF2-40B4-BE49-F238E27FC236}">
                <a16:creationId xmlns:a16="http://schemas.microsoft.com/office/drawing/2014/main" id="{099F6C87-9256-4670-9675-238B1B11A2D7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361951" y="694976"/>
            <a:ext cx="10653982" cy="244878"/>
          </a:xfrm>
        </p:spPr>
        <p:txBody>
          <a:bodyPr lIns="0" tIns="0" rIns="0" bIns="0" anchor="ctr"/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Subline</a:t>
            </a: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0DDD97AF-AB37-44E9-874C-3E328D2DAD1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307896" y="262242"/>
            <a:ext cx="519516" cy="519516"/>
          </a:xfrm>
          <a:prstGeom prst="rect">
            <a:avLst/>
          </a:prstGeom>
        </p:spPr>
      </p:pic>
      <p:pic>
        <p:nvPicPr>
          <p:cNvPr id="4" name="Inhaltsplatzhalter 4">
            <a:extLst>
              <a:ext uri="{FF2B5EF4-FFF2-40B4-BE49-F238E27FC236}">
                <a16:creationId xmlns:a16="http://schemas.microsoft.com/office/drawing/2014/main" id="{7F711318-F22F-15DC-7ACE-D30260E95A8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1951" y="6163024"/>
            <a:ext cx="1109883" cy="510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501491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13241FBC-E92E-4198-91DB-683B9C978B18}"/>
              </a:ext>
            </a:extLst>
          </p:cNvPr>
          <p:cNvSpPr/>
          <p:nvPr userDrawn="1"/>
        </p:nvSpPr>
        <p:spPr>
          <a:xfrm>
            <a:off x="0" y="0"/>
            <a:ext cx="12192000" cy="113259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 err="1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9B939F3-C9A3-44E4-89B3-04EA622B050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61950" y="1376363"/>
            <a:ext cx="11468100" cy="4776773"/>
          </a:xfrm>
        </p:spPr>
        <p:txBody>
          <a:bodyPr>
            <a:noAutofit/>
          </a:bodyPr>
          <a:lstStyle>
            <a:lvl1pPr>
              <a:defRPr sz="2400"/>
            </a:lvl1pPr>
          </a:lstStyle>
          <a:p>
            <a:pPr lvl="0"/>
            <a:r>
              <a:rPr lang="de-DE" dirty="0"/>
              <a:t>Add text</a:t>
            </a:r>
          </a:p>
        </p:txBody>
      </p:sp>
      <p:sp>
        <p:nvSpPr>
          <p:cNvPr id="17" name="Foliennummernplatzhalter 16">
            <a:extLst>
              <a:ext uri="{FF2B5EF4-FFF2-40B4-BE49-F238E27FC236}">
                <a16:creationId xmlns:a16="http://schemas.microsoft.com/office/drawing/2014/main" id="{0832A44F-DB9D-4391-AD08-64B3F11BE845}"/>
              </a:ext>
            </a:extLst>
          </p:cNvPr>
          <p:cNvSpPr>
            <a:spLocks noGrp="1"/>
          </p:cNvSpPr>
          <p:nvPr>
            <p:ph type="sldNum" sz="quarter" idx="38"/>
          </p:nvPr>
        </p:nvSpPr>
        <p:spPr/>
        <p:txBody>
          <a:bodyPr/>
          <a:lstStyle/>
          <a:p>
            <a:fld id="{A23FFA10-0470-4638-936A-23EC73946E25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8" name="Titel 17">
            <a:extLst>
              <a:ext uri="{FF2B5EF4-FFF2-40B4-BE49-F238E27FC236}">
                <a16:creationId xmlns:a16="http://schemas.microsoft.com/office/drawing/2014/main" id="{A49A1577-3007-4B2C-AC06-294BF0928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1951" y="263961"/>
            <a:ext cx="10653982" cy="411931"/>
          </a:xfrm>
        </p:spPr>
        <p:txBody>
          <a:bodyPr>
            <a:noAutofit/>
          </a:bodyPr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Title</a:t>
            </a:r>
          </a:p>
        </p:txBody>
      </p:sp>
      <p:sp>
        <p:nvSpPr>
          <p:cNvPr id="10" name="Textplatzhalter 8">
            <a:extLst>
              <a:ext uri="{FF2B5EF4-FFF2-40B4-BE49-F238E27FC236}">
                <a16:creationId xmlns:a16="http://schemas.microsoft.com/office/drawing/2014/main" id="{099F6C87-9256-4670-9675-238B1B11A2D7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361951" y="694976"/>
            <a:ext cx="10653982" cy="244878"/>
          </a:xfrm>
        </p:spPr>
        <p:txBody>
          <a:bodyPr lIns="0" tIns="0" rIns="0" bIns="0" anchor="ctr"/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Subline</a:t>
            </a: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95428E76-FB8F-456D-8B57-D8CF18E1539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307896" y="262242"/>
            <a:ext cx="519516" cy="519516"/>
          </a:xfrm>
          <a:prstGeom prst="rect">
            <a:avLst/>
          </a:prstGeom>
        </p:spPr>
      </p:pic>
      <p:pic>
        <p:nvPicPr>
          <p:cNvPr id="4" name="Inhaltsplatzhalter 4">
            <a:extLst>
              <a:ext uri="{FF2B5EF4-FFF2-40B4-BE49-F238E27FC236}">
                <a16:creationId xmlns:a16="http://schemas.microsoft.com/office/drawing/2014/main" id="{C2002CF6-3F9D-82C3-F999-C794F9B74DE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1951" y="6163024"/>
            <a:ext cx="1109883" cy="510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604324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13241FBC-E92E-4198-91DB-683B9C978B18}"/>
              </a:ext>
            </a:extLst>
          </p:cNvPr>
          <p:cNvSpPr/>
          <p:nvPr userDrawn="1"/>
        </p:nvSpPr>
        <p:spPr>
          <a:xfrm>
            <a:off x="0" y="0"/>
            <a:ext cx="12192000" cy="1132596"/>
          </a:xfrm>
          <a:prstGeom prst="rect">
            <a:avLst/>
          </a:prstGeom>
          <a:solidFill>
            <a:srgbClr val="8BBF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 err="1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9B939F3-C9A3-44E4-89B3-04EA622B050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61950" y="1376363"/>
            <a:ext cx="11468100" cy="4776773"/>
          </a:xfrm>
        </p:spPr>
        <p:txBody>
          <a:bodyPr>
            <a:noAutofit/>
          </a:bodyPr>
          <a:lstStyle>
            <a:lvl1pPr>
              <a:defRPr sz="2400"/>
            </a:lvl1pPr>
          </a:lstStyle>
          <a:p>
            <a:pPr lvl="0"/>
            <a:r>
              <a:rPr lang="de-DE" dirty="0"/>
              <a:t>Add text</a:t>
            </a:r>
          </a:p>
        </p:txBody>
      </p:sp>
      <p:sp>
        <p:nvSpPr>
          <p:cNvPr id="17" name="Foliennummernplatzhalter 16">
            <a:extLst>
              <a:ext uri="{FF2B5EF4-FFF2-40B4-BE49-F238E27FC236}">
                <a16:creationId xmlns:a16="http://schemas.microsoft.com/office/drawing/2014/main" id="{0832A44F-DB9D-4391-AD08-64B3F11BE845}"/>
              </a:ext>
            </a:extLst>
          </p:cNvPr>
          <p:cNvSpPr>
            <a:spLocks noGrp="1"/>
          </p:cNvSpPr>
          <p:nvPr>
            <p:ph type="sldNum" sz="quarter" idx="38"/>
          </p:nvPr>
        </p:nvSpPr>
        <p:spPr/>
        <p:txBody>
          <a:bodyPr/>
          <a:lstStyle/>
          <a:p>
            <a:fld id="{A23FFA10-0470-4638-936A-23EC73946E25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8" name="Titel 17">
            <a:extLst>
              <a:ext uri="{FF2B5EF4-FFF2-40B4-BE49-F238E27FC236}">
                <a16:creationId xmlns:a16="http://schemas.microsoft.com/office/drawing/2014/main" id="{A49A1577-3007-4B2C-AC06-294BF0928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1951" y="263961"/>
            <a:ext cx="10653982" cy="411931"/>
          </a:xfrm>
        </p:spPr>
        <p:txBody>
          <a:bodyPr>
            <a:noAutofit/>
          </a:bodyPr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Title</a:t>
            </a:r>
          </a:p>
        </p:txBody>
      </p:sp>
      <p:sp>
        <p:nvSpPr>
          <p:cNvPr id="10" name="Textplatzhalter 8">
            <a:extLst>
              <a:ext uri="{FF2B5EF4-FFF2-40B4-BE49-F238E27FC236}">
                <a16:creationId xmlns:a16="http://schemas.microsoft.com/office/drawing/2014/main" id="{099F6C87-9256-4670-9675-238B1B11A2D7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361951" y="694976"/>
            <a:ext cx="10653982" cy="244878"/>
          </a:xfrm>
        </p:spPr>
        <p:txBody>
          <a:bodyPr lIns="0" tIns="0" rIns="0" bIns="0" anchor="ctr"/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Subline</a:t>
            </a: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2BDC98CC-426D-475A-8004-A93AB81E165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307896" y="262242"/>
            <a:ext cx="519516" cy="519516"/>
          </a:xfrm>
          <a:prstGeom prst="rect">
            <a:avLst/>
          </a:prstGeom>
        </p:spPr>
      </p:pic>
      <p:pic>
        <p:nvPicPr>
          <p:cNvPr id="4" name="Inhaltsplatzhalter 4">
            <a:extLst>
              <a:ext uri="{FF2B5EF4-FFF2-40B4-BE49-F238E27FC236}">
                <a16:creationId xmlns:a16="http://schemas.microsoft.com/office/drawing/2014/main" id="{D82CB8E8-74E2-9DB8-2BF9-476BAE992A97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1951" y="6163024"/>
            <a:ext cx="1109883" cy="510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257854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text boxes colorful 1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platzhalter 8">
            <a:extLst>
              <a:ext uri="{FF2B5EF4-FFF2-40B4-BE49-F238E27FC236}">
                <a16:creationId xmlns:a16="http://schemas.microsoft.com/office/drawing/2014/main" id="{24180EB1-DEC0-480B-8D8B-87A02A71DE45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361951" y="694976"/>
            <a:ext cx="10653982" cy="244878"/>
          </a:xfrm>
        </p:spPr>
        <p:txBody>
          <a:bodyPr lIns="0" tIns="0" rIns="0" bIns="0" anchor="ctr"/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Subline</a:t>
            </a:r>
          </a:p>
        </p:txBody>
      </p:sp>
      <p:pic>
        <p:nvPicPr>
          <p:cNvPr id="17" name="Grafik 16">
            <a:extLst>
              <a:ext uri="{FF2B5EF4-FFF2-40B4-BE49-F238E27FC236}">
                <a16:creationId xmlns:a16="http://schemas.microsoft.com/office/drawing/2014/main" id="{18E76D78-0AD1-4B10-A76B-C8CC570F6B4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307896" y="262242"/>
            <a:ext cx="519516" cy="519516"/>
          </a:xfrm>
          <a:prstGeom prst="rect">
            <a:avLst/>
          </a:prstGeom>
        </p:spPr>
      </p:pic>
      <p:sp>
        <p:nvSpPr>
          <p:cNvPr id="3" name="Text 1"/>
          <p:cNvSpPr>
            <a:spLocks noGrp="1"/>
          </p:cNvSpPr>
          <p:nvPr>
            <p:ph type="body" idx="1" hasCustomPrompt="1"/>
          </p:nvPr>
        </p:nvSpPr>
        <p:spPr bwMode="gray">
          <a:xfrm>
            <a:off x="361950" y="1376363"/>
            <a:ext cx="5544000" cy="576000"/>
          </a:xfrm>
          <a:solidFill>
            <a:srgbClr val="FFD162"/>
          </a:solidFill>
        </p:spPr>
        <p:txBody>
          <a:bodyPr lIns="252000" rIns="144000" anchor="ctr"/>
          <a:lstStyle>
            <a:lvl1pPr marL="0" indent="0">
              <a:lnSpc>
                <a:spcPct val="100000"/>
              </a:lnSpc>
              <a:buNone/>
              <a:defRPr sz="1600" b="1" cap="all" spc="0" baseline="0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noProof="0" dirty="0"/>
              <a:t>TEXT</a:t>
            </a:r>
          </a:p>
        </p:txBody>
      </p:sp>
      <p:sp>
        <p:nvSpPr>
          <p:cNvPr id="4" name="Inhalt 1"/>
          <p:cNvSpPr>
            <a:spLocks noGrp="1"/>
          </p:cNvSpPr>
          <p:nvPr>
            <p:ph sz="half" idx="2" hasCustomPrompt="1"/>
          </p:nvPr>
        </p:nvSpPr>
        <p:spPr bwMode="gray">
          <a:xfrm>
            <a:off x="361949" y="1951048"/>
            <a:ext cx="5544000" cy="4091924"/>
          </a:xfrm>
          <a:solidFill>
            <a:srgbClr val="FFD162"/>
          </a:solidFill>
        </p:spPr>
        <p:txBody>
          <a:bodyPr lIns="252000" tIns="252000" rIns="252000" bIns="252000"/>
          <a:lstStyle>
            <a:lvl1pPr>
              <a:buClr>
                <a:schemeClr val="bg1"/>
              </a:buClr>
              <a:defRPr sz="1800">
                <a:solidFill>
                  <a:schemeClr val="bg2"/>
                </a:solidFill>
              </a:defRPr>
            </a:lvl1pPr>
            <a:lvl2pPr>
              <a:buClr>
                <a:schemeClr val="bg1"/>
              </a:buClr>
              <a:defRPr sz="1800">
                <a:solidFill>
                  <a:schemeClr val="bg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bg2"/>
                </a:solidFill>
              </a:defRPr>
            </a:lvl3pPr>
            <a:lvl4pPr>
              <a:buClr>
                <a:schemeClr val="bg1"/>
              </a:buClr>
              <a:defRPr sz="1800">
                <a:solidFill>
                  <a:schemeClr val="bg2"/>
                </a:solidFill>
              </a:defRPr>
            </a:lvl4pPr>
            <a:lvl5pPr>
              <a:defRPr sz="11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/>
              <a:t>Add text</a:t>
            </a:r>
          </a:p>
        </p:txBody>
      </p:sp>
      <p:sp>
        <p:nvSpPr>
          <p:cNvPr id="5" name="Text 2"/>
          <p:cNvSpPr>
            <a:spLocks noGrp="1"/>
          </p:cNvSpPr>
          <p:nvPr>
            <p:ph type="body" sz="quarter" idx="3" hasCustomPrompt="1"/>
          </p:nvPr>
        </p:nvSpPr>
        <p:spPr bwMode="gray">
          <a:xfrm>
            <a:off x="6286050" y="1376363"/>
            <a:ext cx="5544000" cy="576000"/>
          </a:xfrm>
          <a:solidFill>
            <a:srgbClr val="FFD162"/>
          </a:solidFill>
        </p:spPr>
        <p:txBody>
          <a:bodyPr lIns="252000" rIns="144000" anchor="ctr"/>
          <a:lstStyle>
            <a:lvl1pPr marL="0" indent="0">
              <a:lnSpc>
                <a:spcPct val="100000"/>
              </a:lnSpc>
              <a:buNone/>
              <a:defRPr sz="1600" b="1" cap="all" spc="0" baseline="0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noProof="0" dirty="0"/>
              <a:t>TEXT</a:t>
            </a:r>
          </a:p>
        </p:txBody>
      </p:sp>
      <p:sp>
        <p:nvSpPr>
          <p:cNvPr id="6" name="Inhalt 2"/>
          <p:cNvSpPr>
            <a:spLocks noGrp="1"/>
          </p:cNvSpPr>
          <p:nvPr>
            <p:ph sz="quarter" idx="4" hasCustomPrompt="1"/>
          </p:nvPr>
        </p:nvSpPr>
        <p:spPr bwMode="gray">
          <a:xfrm>
            <a:off x="6286050" y="1951047"/>
            <a:ext cx="5544000" cy="4106853"/>
          </a:xfrm>
          <a:solidFill>
            <a:srgbClr val="FFD162"/>
          </a:solidFill>
        </p:spPr>
        <p:txBody>
          <a:bodyPr lIns="252000" tIns="252000" rIns="252000" bIns="252000">
            <a:normAutofit/>
          </a:bodyPr>
          <a:lstStyle>
            <a:lvl1pPr marL="216000" indent="-216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bg1"/>
              </a:buClr>
              <a:buFont typeface="Wingdings" panose="05000000000000000000" pitchFamily="2" charset="2"/>
              <a:buChar char="§"/>
              <a:defRPr lang="de-DE" sz="1800" kern="1200" noProof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432000" indent="-216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bg1"/>
              </a:buClr>
              <a:buFont typeface="Wingdings" panose="05000000000000000000" pitchFamily="2" charset="2"/>
              <a:buChar char="§"/>
              <a:defRPr lang="de-DE" sz="1800" kern="1200" noProof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2pPr>
            <a:lvl3pPr marL="648000" indent="-216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bg1"/>
              </a:buClr>
              <a:buFont typeface="Wingdings" panose="05000000000000000000" pitchFamily="2" charset="2"/>
              <a:buChar char="§"/>
              <a:defRPr lang="de-DE" sz="1800" kern="1200" noProof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3pPr>
            <a:lvl4pPr marL="936000" indent="-2286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bg1"/>
              </a:buClr>
              <a:buFont typeface="Wingdings" panose="05000000000000000000" pitchFamily="2" charset="2"/>
              <a:buChar char="§"/>
              <a:defRPr lang="de-DE" sz="1800" kern="1200" noProof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4pPr>
            <a:lvl5pPr>
              <a:defRPr sz="11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/>
              <a:t>Add text</a:t>
            </a:r>
          </a:p>
        </p:txBody>
      </p:sp>
      <p:sp>
        <p:nvSpPr>
          <p:cNvPr id="15" name="Foliennummernplatzhalter 14">
            <a:extLst>
              <a:ext uri="{FF2B5EF4-FFF2-40B4-BE49-F238E27FC236}">
                <a16:creationId xmlns:a16="http://schemas.microsoft.com/office/drawing/2014/main" id="{429B8138-E5DD-46B6-B9A4-AF18C44167BC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23FFA10-0470-4638-936A-23EC73946E25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8" name="Titel 17">
            <a:extLst>
              <a:ext uri="{FF2B5EF4-FFF2-40B4-BE49-F238E27FC236}">
                <a16:creationId xmlns:a16="http://schemas.microsoft.com/office/drawing/2014/main" id="{A54F0B93-C268-47E0-AF31-7736AC8CDED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Title</a:t>
            </a:r>
          </a:p>
        </p:txBody>
      </p:sp>
      <p:pic>
        <p:nvPicPr>
          <p:cNvPr id="2" name="Inhaltsplatzhalter 4">
            <a:extLst>
              <a:ext uri="{FF2B5EF4-FFF2-40B4-BE49-F238E27FC236}">
                <a16:creationId xmlns:a16="http://schemas.microsoft.com/office/drawing/2014/main" id="{4B5EB942-B9D3-6203-012E-06D7ED96768D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1951" y="6163024"/>
            <a:ext cx="1109883" cy="510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69097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FB56BB8B-C6F7-4C85-AE5B-75D1A59C463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 err="1"/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6BB78F14-8924-486D-8518-A02DB2DC6F0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duotone>
              <a:schemeClr val="accent2">
                <a:shade val="45000"/>
                <a:satMod val="135000"/>
              </a:schemeClr>
              <a:prstClr val="white"/>
            </a:duotone>
            <a:lum bright="20000"/>
            <a:alphaModFix amt="2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14002" b="6687"/>
          <a:stretch/>
        </p:blipFill>
        <p:spPr>
          <a:xfrm>
            <a:off x="279338" y="0"/>
            <a:ext cx="11660230" cy="685800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C694C89D-D509-4A2C-98E6-94893ADB41D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61951" y="1777042"/>
            <a:ext cx="11160125" cy="1651958"/>
          </a:xfrm>
          <a:prstGeom prst="rect">
            <a:avLst/>
          </a:prstGeom>
        </p:spPr>
        <p:txBody>
          <a:bodyPr anchor="b"/>
          <a:lstStyle>
            <a:lvl1pPr algn="l">
              <a:defRPr sz="540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Add title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216E862B-FB84-4960-991C-6EEF1C76C7A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61951" y="3536050"/>
            <a:ext cx="11157489" cy="508049"/>
          </a:xfrm>
        </p:spPr>
        <p:txBody>
          <a:bodyPr lIns="0" tIns="0" rIns="0" bIns="0" anchor="ctr"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Add subtitle</a:t>
            </a: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6B48C485-8AFA-4AD9-B00F-860E110158C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93144" y="476249"/>
            <a:ext cx="1082919" cy="1082919"/>
          </a:xfrm>
          <a:prstGeom prst="rect">
            <a:avLst/>
          </a:prstGeom>
        </p:spPr>
      </p:pic>
      <p:sp>
        <p:nvSpPr>
          <p:cNvPr id="10" name="Textplatzhalter 8">
            <a:extLst>
              <a:ext uri="{FF2B5EF4-FFF2-40B4-BE49-F238E27FC236}">
                <a16:creationId xmlns:a16="http://schemas.microsoft.com/office/drawing/2014/main" id="{22C31F79-E01A-4A09-8512-B0F2655C50D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73330" y="6411476"/>
            <a:ext cx="4543425" cy="365124"/>
          </a:xfrm>
        </p:spPr>
        <p:txBody>
          <a:bodyPr anchor="ctr"/>
          <a:lstStyle>
            <a:lvl1pPr marL="0" indent="0"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| Name</a:t>
            </a:r>
          </a:p>
        </p:txBody>
      </p:sp>
      <p:sp>
        <p:nvSpPr>
          <p:cNvPr id="12" name="Textplatzhalter 8">
            <a:extLst>
              <a:ext uri="{FF2B5EF4-FFF2-40B4-BE49-F238E27FC236}">
                <a16:creationId xmlns:a16="http://schemas.microsoft.com/office/drawing/2014/main" id="{3D6B5A09-33A1-429C-8E8B-A2B6159B27B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61951" y="6411476"/>
            <a:ext cx="1111380" cy="365124"/>
          </a:xfrm>
        </p:spPr>
        <p:txBody>
          <a:bodyPr anchor="ctr"/>
          <a:lstStyle>
            <a:lvl1pPr marL="0" indent="0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204040948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text boxes colorful 2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platzhalter 8">
            <a:extLst>
              <a:ext uri="{FF2B5EF4-FFF2-40B4-BE49-F238E27FC236}">
                <a16:creationId xmlns:a16="http://schemas.microsoft.com/office/drawing/2014/main" id="{24180EB1-DEC0-480B-8D8B-87A02A71DE45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361951" y="694976"/>
            <a:ext cx="10653982" cy="244878"/>
          </a:xfrm>
        </p:spPr>
        <p:txBody>
          <a:bodyPr lIns="0" tIns="0" rIns="0" bIns="0" anchor="ctr"/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Subline</a:t>
            </a:r>
          </a:p>
        </p:txBody>
      </p:sp>
      <p:pic>
        <p:nvPicPr>
          <p:cNvPr id="17" name="Grafik 16">
            <a:extLst>
              <a:ext uri="{FF2B5EF4-FFF2-40B4-BE49-F238E27FC236}">
                <a16:creationId xmlns:a16="http://schemas.microsoft.com/office/drawing/2014/main" id="{18E76D78-0AD1-4B10-A76B-C8CC570F6B4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307896" y="262242"/>
            <a:ext cx="519516" cy="519516"/>
          </a:xfrm>
          <a:prstGeom prst="rect">
            <a:avLst/>
          </a:prstGeom>
        </p:spPr>
      </p:pic>
      <p:sp>
        <p:nvSpPr>
          <p:cNvPr id="3" name="Text 1"/>
          <p:cNvSpPr>
            <a:spLocks noGrp="1"/>
          </p:cNvSpPr>
          <p:nvPr>
            <p:ph type="body" idx="1" hasCustomPrompt="1"/>
          </p:nvPr>
        </p:nvSpPr>
        <p:spPr bwMode="gray">
          <a:xfrm>
            <a:off x="361950" y="1376363"/>
            <a:ext cx="5544000" cy="576000"/>
          </a:xfrm>
          <a:solidFill>
            <a:srgbClr val="F67F44"/>
          </a:solidFill>
        </p:spPr>
        <p:txBody>
          <a:bodyPr lIns="252000" rIns="144000" anchor="ctr"/>
          <a:lstStyle>
            <a:lvl1pPr marL="0" indent="0">
              <a:lnSpc>
                <a:spcPct val="100000"/>
              </a:lnSpc>
              <a:buNone/>
              <a:defRPr sz="1600" b="1" cap="all" spc="0" baseline="0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noProof="0" dirty="0"/>
              <a:t>TEXT</a:t>
            </a:r>
          </a:p>
        </p:txBody>
      </p:sp>
      <p:sp>
        <p:nvSpPr>
          <p:cNvPr id="4" name="Inhalt 1"/>
          <p:cNvSpPr>
            <a:spLocks noGrp="1"/>
          </p:cNvSpPr>
          <p:nvPr>
            <p:ph sz="half" idx="2" hasCustomPrompt="1"/>
          </p:nvPr>
        </p:nvSpPr>
        <p:spPr bwMode="gray">
          <a:xfrm>
            <a:off x="361949" y="1951048"/>
            <a:ext cx="5544000" cy="4079270"/>
          </a:xfrm>
          <a:solidFill>
            <a:srgbClr val="F67F44"/>
          </a:solidFill>
        </p:spPr>
        <p:txBody>
          <a:bodyPr lIns="252000" tIns="252000" rIns="252000" bIns="252000"/>
          <a:lstStyle>
            <a:lvl1pPr>
              <a:buClr>
                <a:schemeClr val="bg1"/>
              </a:buClr>
              <a:defRPr sz="1800">
                <a:solidFill>
                  <a:schemeClr val="bg2"/>
                </a:solidFill>
              </a:defRPr>
            </a:lvl1pPr>
            <a:lvl2pPr>
              <a:buClr>
                <a:schemeClr val="bg1"/>
              </a:buClr>
              <a:defRPr sz="1800">
                <a:solidFill>
                  <a:schemeClr val="bg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bg2"/>
                </a:solidFill>
              </a:defRPr>
            </a:lvl3pPr>
            <a:lvl4pPr>
              <a:buClr>
                <a:schemeClr val="bg1"/>
              </a:buClr>
              <a:defRPr sz="1800">
                <a:solidFill>
                  <a:schemeClr val="bg2"/>
                </a:solidFill>
              </a:defRPr>
            </a:lvl4pPr>
            <a:lvl5pPr>
              <a:defRPr sz="11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/>
              <a:t>Add text</a:t>
            </a:r>
          </a:p>
        </p:txBody>
      </p:sp>
      <p:sp>
        <p:nvSpPr>
          <p:cNvPr id="5" name="Text 2"/>
          <p:cNvSpPr>
            <a:spLocks noGrp="1"/>
          </p:cNvSpPr>
          <p:nvPr>
            <p:ph type="body" sz="quarter" idx="3" hasCustomPrompt="1"/>
          </p:nvPr>
        </p:nvSpPr>
        <p:spPr bwMode="gray">
          <a:xfrm>
            <a:off x="6286050" y="1376363"/>
            <a:ext cx="5544000" cy="576000"/>
          </a:xfrm>
          <a:solidFill>
            <a:srgbClr val="F67F44"/>
          </a:solidFill>
        </p:spPr>
        <p:txBody>
          <a:bodyPr lIns="252000" rIns="144000" anchor="ctr"/>
          <a:lstStyle>
            <a:lvl1pPr marL="0" indent="0">
              <a:lnSpc>
                <a:spcPct val="100000"/>
              </a:lnSpc>
              <a:buNone/>
              <a:defRPr sz="1600" b="1" cap="all" spc="0" baseline="0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noProof="0" dirty="0"/>
              <a:t>TEXT</a:t>
            </a:r>
          </a:p>
        </p:txBody>
      </p:sp>
      <p:sp>
        <p:nvSpPr>
          <p:cNvPr id="6" name="Inhalt 2"/>
          <p:cNvSpPr>
            <a:spLocks noGrp="1"/>
          </p:cNvSpPr>
          <p:nvPr>
            <p:ph sz="quarter" idx="4" hasCustomPrompt="1"/>
          </p:nvPr>
        </p:nvSpPr>
        <p:spPr bwMode="gray">
          <a:xfrm>
            <a:off x="6286050" y="1951047"/>
            <a:ext cx="5544000" cy="4094153"/>
          </a:xfrm>
          <a:solidFill>
            <a:srgbClr val="F67F44"/>
          </a:solidFill>
        </p:spPr>
        <p:txBody>
          <a:bodyPr lIns="252000" tIns="252000" rIns="252000" bIns="252000">
            <a:normAutofit/>
          </a:bodyPr>
          <a:lstStyle>
            <a:lvl1pPr marL="216000" indent="-216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bg1"/>
              </a:buClr>
              <a:buFont typeface="Wingdings" panose="05000000000000000000" pitchFamily="2" charset="2"/>
              <a:buChar char="§"/>
              <a:defRPr lang="de-DE" sz="1800" kern="1200" noProof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432000" indent="-216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bg1"/>
              </a:buClr>
              <a:buFont typeface="Wingdings" panose="05000000000000000000" pitchFamily="2" charset="2"/>
              <a:buChar char="§"/>
              <a:defRPr lang="de-DE" sz="1800" kern="1200" noProof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2pPr>
            <a:lvl3pPr marL="648000" indent="-216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bg1"/>
              </a:buClr>
              <a:buFont typeface="Wingdings" panose="05000000000000000000" pitchFamily="2" charset="2"/>
              <a:buChar char="§"/>
              <a:defRPr lang="de-DE" sz="1800" kern="1200" noProof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3pPr>
            <a:lvl4pPr marL="936000" indent="-2286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bg1"/>
              </a:buClr>
              <a:buFont typeface="Wingdings" panose="05000000000000000000" pitchFamily="2" charset="2"/>
              <a:buChar char="§"/>
              <a:defRPr lang="de-DE" sz="1800" kern="1200" noProof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4pPr>
            <a:lvl5pPr>
              <a:defRPr sz="11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/>
              <a:t>Add text</a:t>
            </a:r>
          </a:p>
        </p:txBody>
      </p:sp>
      <p:sp>
        <p:nvSpPr>
          <p:cNvPr id="15" name="Foliennummernplatzhalter 14">
            <a:extLst>
              <a:ext uri="{FF2B5EF4-FFF2-40B4-BE49-F238E27FC236}">
                <a16:creationId xmlns:a16="http://schemas.microsoft.com/office/drawing/2014/main" id="{429B8138-E5DD-46B6-B9A4-AF18C44167BC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23FFA10-0470-4638-936A-23EC73946E25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8" name="Titel 17">
            <a:extLst>
              <a:ext uri="{FF2B5EF4-FFF2-40B4-BE49-F238E27FC236}">
                <a16:creationId xmlns:a16="http://schemas.microsoft.com/office/drawing/2014/main" id="{A54F0B93-C268-47E0-AF31-7736AC8CDED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Title</a:t>
            </a:r>
          </a:p>
        </p:txBody>
      </p:sp>
      <p:pic>
        <p:nvPicPr>
          <p:cNvPr id="2" name="Inhaltsplatzhalter 4">
            <a:extLst>
              <a:ext uri="{FF2B5EF4-FFF2-40B4-BE49-F238E27FC236}">
                <a16:creationId xmlns:a16="http://schemas.microsoft.com/office/drawing/2014/main" id="{0F1596E0-C274-55AB-5088-2A60CEA2A85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1951" y="6163024"/>
            <a:ext cx="1109883" cy="510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0200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text boxes colorful 3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platzhalter 8">
            <a:extLst>
              <a:ext uri="{FF2B5EF4-FFF2-40B4-BE49-F238E27FC236}">
                <a16:creationId xmlns:a16="http://schemas.microsoft.com/office/drawing/2014/main" id="{24180EB1-DEC0-480B-8D8B-87A02A71DE45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361951" y="694976"/>
            <a:ext cx="10653982" cy="244878"/>
          </a:xfrm>
        </p:spPr>
        <p:txBody>
          <a:bodyPr lIns="0" tIns="0" rIns="0" bIns="0" anchor="ctr"/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Subline</a:t>
            </a:r>
          </a:p>
        </p:txBody>
      </p:sp>
      <p:pic>
        <p:nvPicPr>
          <p:cNvPr id="17" name="Grafik 16">
            <a:extLst>
              <a:ext uri="{FF2B5EF4-FFF2-40B4-BE49-F238E27FC236}">
                <a16:creationId xmlns:a16="http://schemas.microsoft.com/office/drawing/2014/main" id="{18E76D78-0AD1-4B10-A76B-C8CC570F6B4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307896" y="262242"/>
            <a:ext cx="519516" cy="519516"/>
          </a:xfrm>
          <a:prstGeom prst="rect">
            <a:avLst/>
          </a:prstGeom>
        </p:spPr>
      </p:pic>
      <p:sp>
        <p:nvSpPr>
          <p:cNvPr id="3" name="Text 1"/>
          <p:cNvSpPr>
            <a:spLocks noGrp="1"/>
          </p:cNvSpPr>
          <p:nvPr>
            <p:ph type="body" idx="1" hasCustomPrompt="1"/>
          </p:nvPr>
        </p:nvSpPr>
        <p:spPr bwMode="gray">
          <a:xfrm>
            <a:off x="361950" y="1376363"/>
            <a:ext cx="5544000" cy="576000"/>
          </a:xfrm>
          <a:solidFill>
            <a:srgbClr val="EC4E86"/>
          </a:solidFill>
        </p:spPr>
        <p:txBody>
          <a:bodyPr lIns="252000" rIns="144000" anchor="ctr"/>
          <a:lstStyle>
            <a:lvl1pPr marL="0" indent="0">
              <a:lnSpc>
                <a:spcPct val="100000"/>
              </a:lnSpc>
              <a:buNone/>
              <a:defRPr sz="1600" b="1" cap="all" spc="0" baseline="0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noProof="0" dirty="0"/>
              <a:t>TEXT</a:t>
            </a:r>
          </a:p>
        </p:txBody>
      </p:sp>
      <p:sp>
        <p:nvSpPr>
          <p:cNvPr id="4" name="Inhalt 1"/>
          <p:cNvSpPr>
            <a:spLocks noGrp="1"/>
          </p:cNvSpPr>
          <p:nvPr>
            <p:ph sz="half" idx="2" hasCustomPrompt="1"/>
          </p:nvPr>
        </p:nvSpPr>
        <p:spPr bwMode="gray">
          <a:xfrm>
            <a:off x="361949" y="1951047"/>
            <a:ext cx="5544000" cy="4079270"/>
          </a:xfrm>
          <a:solidFill>
            <a:srgbClr val="EC4E86"/>
          </a:solidFill>
        </p:spPr>
        <p:txBody>
          <a:bodyPr lIns="252000" tIns="252000" rIns="252000" bIns="252000"/>
          <a:lstStyle>
            <a:lvl1pPr>
              <a:buClr>
                <a:schemeClr val="bg1"/>
              </a:buClr>
              <a:defRPr sz="1800">
                <a:solidFill>
                  <a:schemeClr val="bg2"/>
                </a:solidFill>
              </a:defRPr>
            </a:lvl1pPr>
            <a:lvl2pPr>
              <a:buClr>
                <a:schemeClr val="bg1"/>
              </a:buClr>
              <a:defRPr sz="1800">
                <a:solidFill>
                  <a:schemeClr val="bg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bg2"/>
                </a:solidFill>
              </a:defRPr>
            </a:lvl3pPr>
            <a:lvl4pPr>
              <a:buClr>
                <a:schemeClr val="bg1"/>
              </a:buClr>
              <a:defRPr sz="1800">
                <a:solidFill>
                  <a:schemeClr val="bg2"/>
                </a:solidFill>
              </a:defRPr>
            </a:lvl4pPr>
            <a:lvl5pPr>
              <a:defRPr sz="11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/>
              <a:t>Add text</a:t>
            </a:r>
          </a:p>
        </p:txBody>
      </p:sp>
      <p:sp>
        <p:nvSpPr>
          <p:cNvPr id="5" name="Text 2"/>
          <p:cNvSpPr>
            <a:spLocks noGrp="1"/>
          </p:cNvSpPr>
          <p:nvPr>
            <p:ph type="body" sz="quarter" idx="3" hasCustomPrompt="1"/>
          </p:nvPr>
        </p:nvSpPr>
        <p:spPr bwMode="gray">
          <a:xfrm>
            <a:off x="6286050" y="1376363"/>
            <a:ext cx="5544000" cy="576000"/>
          </a:xfrm>
          <a:solidFill>
            <a:srgbClr val="EC4E86"/>
          </a:solidFill>
        </p:spPr>
        <p:txBody>
          <a:bodyPr lIns="252000" rIns="144000" anchor="ctr"/>
          <a:lstStyle>
            <a:lvl1pPr marL="0" indent="0">
              <a:lnSpc>
                <a:spcPct val="100000"/>
              </a:lnSpc>
              <a:buNone/>
              <a:defRPr sz="1600" b="1" cap="all" spc="0" baseline="0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noProof="0" dirty="0"/>
              <a:t>TEXT</a:t>
            </a:r>
          </a:p>
        </p:txBody>
      </p:sp>
      <p:sp>
        <p:nvSpPr>
          <p:cNvPr id="6" name="Inhalt 2"/>
          <p:cNvSpPr>
            <a:spLocks noGrp="1"/>
          </p:cNvSpPr>
          <p:nvPr>
            <p:ph sz="quarter" idx="4" hasCustomPrompt="1"/>
          </p:nvPr>
        </p:nvSpPr>
        <p:spPr bwMode="gray">
          <a:xfrm>
            <a:off x="6286050" y="1951047"/>
            <a:ext cx="5544000" cy="4094153"/>
          </a:xfrm>
          <a:solidFill>
            <a:srgbClr val="EC4E86"/>
          </a:solidFill>
        </p:spPr>
        <p:txBody>
          <a:bodyPr lIns="252000" tIns="252000" rIns="252000" bIns="252000">
            <a:normAutofit/>
          </a:bodyPr>
          <a:lstStyle>
            <a:lvl1pPr marL="216000" indent="-216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bg1"/>
              </a:buClr>
              <a:buFont typeface="Wingdings" panose="05000000000000000000" pitchFamily="2" charset="2"/>
              <a:buChar char="§"/>
              <a:defRPr lang="de-DE" sz="1800" kern="1200" noProof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432000" indent="-216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bg1"/>
              </a:buClr>
              <a:buFont typeface="Wingdings" panose="05000000000000000000" pitchFamily="2" charset="2"/>
              <a:buChar char="§"/>
              <a:defRPr lang="de-DE" sz="1800" kern="1200" noProof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2pPr>
            <a:lvl3pPr marL="648000" indent="-216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bg1"/>
              </a:buClr>
              <a:buFont typeface="Wingdings" panose="05000000000000000000" pitchFamily="2" charset="2"/>
              <a:buChar char="§"/>
              <a:defRPr lang="de-DE" sz="1800" kern="1200" noProof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3pPr>
            <a:lvl4pPr marL="936000" indent="-2286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bg1"/>
              </a:buClr>
              <a:buFont typeface="Wingdings" panose="05000000000000000000" pitchFamily="2" charset="2"/>
              <a:buChar char="§"/>
              <a:defRPr lang="de-DE" sz="1800" kern="1200" noProof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4pPr>
            <a:lvl5pPr>
              <a:defRPr sz="11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/>
              <a:t>Add text</a:t>
            </a:r>
          </a:p>
        </p:txBody>
      </p:sp>
      <p:sp>
        <p:nvSpPr>
          <p:cNvPr id="15" name="Foliennummernplatzhalter 14">
            <a:extLst>
              <a:ext uri="{FF2B5EF4-FFF2-40B4-BE49-F238E27FC236}">
                <a16:creationId xmlns:a16="http://schemas.microsoft.com/office/drawing/2014/main" id="{429B8138-E5DD-46B6-B9A4-AF18C44167BC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23FFA10-0470-4638-936A-23EC73946E25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8" name="Titel 17">
            <a:extLst>
              <a:ext uri="{FF2B5EF4-FFF2-40B4-BE49-F238E27FC236}">
                <a16:creationId xmlns:a16="http://schemas.microsoft.com/office/drawing/2014/main" id="{A54F0B93-C268-47E0-AF31-7736AC8CDED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Title</a:t>
            </a:r>
          </a:p>
        </p:txBody>
      </p:sp>
      <p:pic>
        <p:nvPicPr>
          <p:cNvPr id="2" name="Inhaltsplatzhalter 4">
            <a:extLst>
              <a:ext uri="{FF2B5EF4-FFF2-40B4-BE49-F238E27FC236}">
                <a16:creationId xmlns:a16="http://schemas.microsoft.com/office/drawing/2014/main" id="{64621862-7645-A819-8F86-EF946DA485A6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1951" y="6163024"/>
            <a:ext cx="1109883" cy="510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8898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text boxes colorful 4">
    <p:bg>
      <p:bgPr>
        <a:solidFill>
          <a:srgbClr val="1971B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platzhalter 8">
            <a:extLst>
              <a:ext uri="{FF2B5EF4-FFF2-40B4-BE49-F238E27FC236}">
                <a16:creationId xmlns:a16="http://schemas.microsoft.com/office/drawing/2014/main" id="{24180EB1-DEC0-480B-8D8B-87A02A71DE45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361951" y="694976"/>
            <a:ext cx="10653982" cy="244878"/>
          </a:xfrm>
        </p:spPr>
        <p:txBody>
          <a:bodyPr lIns="0" tIns="0" rIns="0" bIns="0" anchor="ctr"/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Subline</a:t>
            </a:r>
          </a:p>
        </p:txBody>
      </p:sp>
      <p:pic>
        <p:nvPicPr>
          <p:cNvPr id="17" name="Grafik 16">
            <a:extLst>
              <a:ext uri="{FF2B5EF4-FFF2-40B4-BE49-F238E27FC236}">
                <a16:creationId xmlns:a16="http://schemas.microsoft.com/office/drawing/2014/main" id="{18E76D78-0AD1-4B10-A76B-C8CC570F6B4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307896" y="262242"/>
            <a:ext cx="519516" cy="519516"/>
          </a:xfrm>
          <a:prstGeom prst="rect">
            <a:avLst/>
          </a:prstGeom>
        </p:spPr>
      </p:pic>
      <p:sp>
        <p:nvSpPr>
          <p:cNvPr id="3" name="Text 1"/>
          <p:cNvSpPr>
            <a:spLocks noGrp="1"/>
          </p:cNvSpPr>
          <p:nvPr>
            <p:ph type="body" idx="1" hasCustomPrompt="1"/>
          </p:nvPr>
        </p:nvSpPr>
        <p:spPr bwMode="gray">
          <a:xfrm>
            <a:off x="361950" y="1376363"/>
            <a:ext cx="5544000" cy="576000"/>
          </a:xfrm>
          <a:solidFill>
            <a:srgbClr val="268DE2"/>
          </a:solidFill>
        </p:spPr>
        <p:txBody>
          <a:bodyPr lIns="252000" rIns="144000" anchor="ctr"/>
          <a:lstStyle>
            <a:lvl1pPr marL="0" indent="0">
              <a:lnSpc>
                <a:spcPct val="100000"/>
              </a:lnSpc>
              <a:buNone/>
              <a:defRPr sz="1600" b="1" cap="all" spc="0" baseline="0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noProof="0" dirty="0"/>
              <a:t>TEXT</a:t>
            </a:r>
          </a:p>
        </p:txBody>
      </p:sp>
      <p:sp>
        <p:nvSpPr>
          <p:cNvPr id="4" name="Inhalt 1"/>
          <p:cNvSpPr>
            <a:spLocks noGrp="1"/>
          </p:cNvSpPr>
          <p:nvPr>
            <p:ph sz="half" idx="2" hasCustomPrompt="1"/>
          </p:nvPr>
        </p:nvSpPr>
        <p:spPr bwMode="gray">
          <a:xfrm>
            <a:off x="361949" y="1951048"/>
            <a:ext cx="5544000" cy="4104578"/>
          </a:xfrm>
          <a:solidFill>
            <a:srgbClr val="268DE2"/>
          </a:solidFill>
        </p:spPr>
        <p:txBody>
          <a:bodyPr lIns="252000" tIns="252000" rIns="252000" bIns="252000"/>
          <a:lstStyle>
            <a:lvl1pPr>
              <a:buClr>
                <a:schemeClr val="bg1"/>
              </a:buClr>
              <a:defRPr sz="1800">
                <a:solidFill>
                  <a:schemeClr val="bg2"/>
                </a:solidFill>
              </a:defRPr>
            </a:lvl1pPr>
            <a:lvl2pPr>
              <a:buClr>
                <a:schemeClr val="bg1"/>
              </a:buClr>
              <a:defRPr sz="1800">
                <a:solidFill>
                  <a:schemeClr val="bg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bg2"/>
                </a:solidFill>
              </a:defRPr>
            </a:lvl3pPr>
            <a:lvl4pPr>
              <a:buClr>
                <a:schemeClr val="bg1"/>
              </a:buClr>
              <a:defRPr sz="1800">
                <a:solidFill>
                  <a:schemeClr val="bg2"/>
                </a:solidFill>
              </a:defRPr>
            </a:lvl4pPr>
            <a:lvl5pPr>
              <a:defRPr sz="11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/>
              <a:t>Add text</a:t>
            </a:r>
          </a:p>
        </p:txBody>
      </p:sp>
      <p:sp>
        <p:nvSpPr>
          <p:cNvPr id="5" name="Text 2"/>
          <p:cNvSpPr>
            <a:spLocks noGrp="1"/>
          </p:cNvSpPr>
          <p:nvPr>
            <p:ph type="body" sz="quarter" idx="3" hasCustomPrompt="1"/>
          </p:nvPr>
        </p:nvSpPr>
        <p:spPr bwMode="gray">
          <a:xfrm>
            <a:off x="6286050" y="1376363"/>
            <a:ext cx="5544000" cy="576000"/>
          </a:xfrm>
          <a:solidFill>
            <a:srgbClr val="268DE2"/>
          </a:solidFill>
        </p:spPr>
        <p:txBody>
          <a:bodyPr lIns="252000" rIns="144000" anchor="ctr"/>
          <a:lstStyle>
            <a:lvl1pPr marL="0" indent="0">
              <a:lnSpc>
                <a:spcPct val="100000"/>
              </a:lnSpc>
              <a:buNone/>
              <a:defRPr sz="1600" b="1" cap="all" spc="0" baseline="0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noProof="0" dirty="0"/>
              <a:t>TEXT</a:t>
            </a:r>
          </a:p>
        </p:txBody>
      </p:sp>
      <p:sp>
        <p:nvSpPr>
          <p:cNvPr id="6" name="Inhalt 2"/>
          <p:cNvSpPr>
            <a:spLocks noGrp="1"/>
          </p:cNvSpPr>
          <p:nvPr>
            <p:ph sz="quarter" idx="4" hasCustomPrompt="1"/>
          </p:nvPr>
        </p:nvSpPr>
        <p:spPr bwMode="gray">
          <a:xfrm>
            <a:off x="6286050" y="1951047"/>
            <a:ext cx="5544000" cy="4119553"/>
          </a:xfrm>
          <a:solidFill>
            <a:srgbClr val="268DE2"/>
          </a:solidFill>
        </p:spPr>
        <p:txBody>
          <a:bodyPr lIns="252000" tIns="252000" rIns="252000" bIns="252000">
            <a:normAutofit/>
          </a:bodyPr>
          <a:lstStyle>
            <a:lvl1pPr marL="216000" indent="-216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bg1"/>
              </a:buClr>
              <a:buFont typeface="Wingdings" panose="05000000000000000000" pitchFamily="2" charset="2"/>
              <a:buChar char="§"/>
              <a:defRPr lang="de-DE" sz="1800" kern="1200" noProof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432000" indent="-216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bg1"/>
              </a:buClr>
              <a:buFont typeface="Wingdings" panose="05000000000000000000" pitchFamily="2" charset="2"/>
              <a:buChar char="§"/>
              <a:defRPr lang="de-DE" sz="1800" kern="1200" noProof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2pPr>
            <a:lvl3pPr marL="648000" indent="-216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bg1"/>
              </a:buClr>
              <a:buFont typeface="Wingdings" panose="05000000000000000000" pitchFamily="2" charset="2"/>
              <a:buChar char="§"/>
              <a:defRPr lang="de-DE" sz="1800" kern="1200" noProof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3pPr>
            <a:lvl4pPr marL="936000" indent="-2286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bg1"/>
              </a:buClr>
              <a:buFont typeface="Wingdings" panose="05000000000000000000" pitchFamily="2" charset="2"/>
              <a:buChar char="§"/>
              <a:defRPr lang="de-DE" sz="1800" kern="1200" noProof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4pPr>
            <a:lvl5pPr>
              <a:defRPr sz="11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/>
              <a:t>Add text</a:t>
            </a:r>
          </a:p>
        </p:txBody>
      </p:sp>
      <p:sp>
        <p:nvSpPr>
          <p:cNvPr id="15" name="Foliennummernplatzhalter 14">
            <a:extLst>
              <a:ext uri="{FF2B5EF4-FFF2-40B4-BE49-F238E27FC236}">
                <a16:creationId xmlns:a16="http://schemas.microsoft.com/office/drawing/2014/main" id="{429B8138-E5DD-46B6-B9A4-AF18C44167BC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23FFA10-0470-4638-936A-23EC73946E25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8" name="Titel 17">
            <a:extLst>
              <a:ext uri="{FF2B5EF4-FFF2-40B4-BE49-F238E27FC236}">
                <a16:creationId xmlns:a16="http://schemas.microsoft.com/office/drawing/2014/main" id="{A54F0B93-C268-47E0-AF31-7736AC8CDED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Title</a:t>
            </a:r>
          </a:p>
        </p:txBody>
      </p:sp>
      <p:pic>
        <p:nvPicPr>
          <p:cNvPr id="2" name="Inhaltsplatzhalter 4">
            <a:extLst>
              <a:ext uri="{FF2B5EF4-FFF2-40B4-BE49-F238E27FC236}">
                <a16:creationId xmlns:a16="http://schemas.microsoft.com/office/drawing/2014/main" id="{12D48837-A5E7-179C-5A07-E232259D37D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1951" y="6163024"/>
            <a:ext cx="1109883" cy="510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4177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text boxes colorful 5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platzhalter 8">
            <a:extLst>
              <a:ext uri="{FF2B5EF4-FFF2-40B4-BE49-F238E27FC236}">
                <a16:creationId xmlns:a16="http://schemas.microsoft.com/office/drawing/2014/main" id="{24180EB1-DEC0-480B-8D8B-87A02A71DE45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361951" y="694976"/>
            <a:ext cx="10653982" cy="244878"/>
          </a:xfrm>
        </p:spPr>
        <p:txBody>
          <a:bodyPr lIns="0" tIns="0" rIns="0" bIns="0" anchor="ctr"/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Subline</a:t>
            </a:r>
          </a:p>
        </p:txBody>
      </p:sp>
      <p:pic>
        <p:nvPicPr>
          <p:cNvPr id="17" name="Grafik 16">
            <a:extLst>
              <a:ext uri="{FF2B5EF4-FFF2-40B4-BE49-F238E27FC236}">
                <a16:creationId xmlns:a16="http://schemas.microsoft.com/office/drawing/2014/main" id="{18E76D78-0AD1-4B10-A76B-C8CC570F6B4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307896" y="262242"/>
            <a:ext cx="519516" cy="519516"/>
          </a:xfrm>
          <a:prstGeom prst="rect">
            <a:avLst/>
          </a:prstGeom>
        </p:spPr>
      </p:pic>
      <p:sp>
        <p:nvSpPr>
          <p:cNvPr id="3" name="Text 1"/>
          <p:cNvSpPr>
            <a:spLocks noGrp="1"/>
          </p:cNvSpPr>
          <p:nvPr>
            <p:ph type="body" idx="1" hasCustomPrompt="1"/>
          </p:nvPr>
        </p:nvSpPr>
        <p:spPr bwMode="gray">
          <a:xfrm>
            <a:off x="361950" y="1376363"/>
            <a:ext cx="5544000" cy="576000"/>
          </a:xfrm>
          <a:solidFill>
            <a:srgbClr val="50B8E2"/>
          </a:solidFill>
        </p:spPr>
        <p:txBody>
          <a:bodyPr lIns="252000" rIns="144000" anchor="ctr"/>
          <a:lstStyle>
            <a:lvl1pPr marL="0" indent="0">
              <a:lnSpc>
                <a:spcPct val="100000"/>
              </a:lnSpc>
              <a:buNone/>
              <a:defRPr sz="1600" b="1" cap="all" spc="0" baseline="0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noProof="0" dirty="0"/>
              <a:t>TEXT</a:t>
            </a:r>
          </a:p>
        </p:txBody>
      </p:sp>
      <p:sp>
        <p:nvSpPr>
          <p:cNvPr id="4" name="Inhalt 1"/>
          <p:cNvSpPr>
            <a:spLocks noGrp="1"/>
          </p:cNvSpPr>
          <p:nvPr>
            <p:ph sz="half" idx="2" hasCustomPrompt="1"/>
          </p:nvPr>
        </p:nvSpPr>
        <p:spPr bwMode="gray">
          <a:xfrm>
            <a:off x="361949" y="1951048"/>
            <a:ext cx="5544000" cy="4091924"/>
          </a:xfrm>
          <a:solidFill>
            <a:srgbClr val="50B8E2"/>
          </a:solidFill>
        </p:spPr>
        <p:txBody>
          <a:bodyPr lIns="252000" tIns="252000" rIns="252000" bIns="252000"/>
          <a:lstStyle>
            <a:lvl1pPr>
              <a:buClr>
                <a:schemeClr val="bg1"/>
              </a:buClr>
              <a:defRPr sz="1800">
                <a:solidFill>
                  <a:schemeClr val="bg2"/>
                </a:solidFill>
              </a:defRPr>
            </a:lvl1pPr>
            <a:lvl2pPr>
              <a:buClr>
                <a:schemeClr val="bg1"/>
              </a:buClr>
              <a:defRPr sz="1800">
                <a:solidFill>
                  <a:schemeClr val="bg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bg2"/>
                </a:solidFill>
              </a:defRPr>
            </a:lvl3pPr>
            <a:lvl4pPr>
              <a:buClr>
                <a:schemeClr val="bg1"/>
              </a:buClr>
              <a:defRPr sz="1800">
                <a:solidFill>
                  <a:schemeClr val="bg2"/>
                </a:solidFill>
              </a:defRPr>
            </a:lvl4pPr>
            <a:lvl5pPr>
              <a:defRPr sz="11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/>
              <a:t>Add text</a:t>
            </a:r>
          </a:p>
        </p:txBody>
      </p:sp>
      <p:sp>
        <p:nvSpPr>
          <p:cNvPr id="5" name="Text 2"/>
          <p:cNvSpPr>
            <a:spLocks noGrp="1"/>
          </p:cNvSpPr>
          <p:nvPr>
            <p:ph type="body" sz="quarter" idx="3" hasCustomPrompt="1"/>
          </p:nvPr>
        </p:nvSpPr>
        <p:spPr bwMode="gray">
          <a:xfrm>
            <a:off x="6286050" y="1376363"/>
            <a:ext cx="5544000" cy="576000"/>
          </a:xfrm>
          <a:solidFill>
            <a:srgbClr val="50B8E2"/>
          </a:solidFill>
        </p:spPr>
        <p:txBody>
          <a:bodyPr lIns="252000" rIns="144000" anchor="ctr"/>
          <a:lstStyle>
            <a:lvl1pPr marL="0" indent="0">
              <a:lnSpc>
                <a:spcPct val="100000"/>
              </a:lnSpc>
              <a:buNone/>
              <a:defRPr sz="1600" b="1" cap="all" spc="0" baseline="0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noProof="0" dirty="0"/>
              <a:t>TEXT</a:t>
            </a:r>
          </a:p>
        </p:txBody>
      </p:sp>
      <p:sp>
        <p:nvSpPr>
          <p:cNvPr id="6" name="Inhalt 2"/>
          <p:cNvSpPr>
            <a:spLocks noGrp="1"/>
          </p:cNvSpPr>
          <p:nvPr>
            <p:ph sz="quarter" idx="4" hasCustomPrompt="1"/>
          </p:nvPr>
        </p:nvSpPr>
        <p:spPr bwMode="gray">
          <a:xfrm>
            <a:off x="6286050" y="1951047"/>
            <a:ext cx="5544000" cy="4106853"/>
          </a:xfrm>
          <a:solidFill>
            <a:srgbClr val="50B8E2"/>
          </a:solidFill>
        </p:spPr>
        <p:txBody>
          <a:bodyPr lIns="252000" tIns="252000" rIns="252000" bIns="252000">
            <a:normAutofit/>
          </a:bodyPr>
          <a:lstStyle>
            <a:lvl1pPr marL="216000" indent="-216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bg1"/>
              </a:buClr>
              <a:buFont typeface="Wingdings" panose="05000000000000000000" pitchFamily="2" charset="2"/>
              <a:buChar char="§"/>
              <a:defRPr lang="de-DE" sz="1800" kern="1200" noProof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432000" indent="-216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bg1"/>
              </a:buClr>
              <a:buFont typeface="Wingdings" panose="05000000000000000000" pitchFamily="2" charset="2"/>
              <a:buChar char="§"/>
              <a:defRPr lang="de-DE" sz="1800" kern="1200" noProof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2pPr>
            <a:lvl3pPr marL="648000" indent="-216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bg1"/>
              </a:buClr>
              <a:buFont typeface="Wingdings" panose="05000000000000000000" pitchFamily="2" charset="2"/>
              <a:buChar char="§"/>
              <a:defRPr lang="de-DE" sz="1800" kern="1200" noProof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3pPr>
            <a:lvl4pPr marL="936000" indent="-2286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bg1"/>
              </a:buClr>
              <a:buFont typeface="Wingdings" panose="05000000000000000000" pitchFamily="2" charset="2"/>
              <a:buChar char="§"/>
              <a:defRPr lang="de-DE" sz="1800" kern="1200" noProof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4pPr>
            <a:lvl5pPr>
              <a:defRPr sz="11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/>
              <a:t>Add text</a:t>
            </a:r>
          </a:p>
        </p:txBody>
      </p:sp>
      <p:sp>
        <p:nvSpPr>
          <p:cNvPr id="15" name="Foliennummernplatzhalter 14">
            <a:extLst>
              <a:ext uri="{FF2B5EF4-FFF2-40B4-BE49-F238E27FC236}">
                <a16:creationId xmlns:a16="http://schemas.microsoft.com/office/drawing/2014/main" id="{429B8138-E5DD-46B6-B9A4-AF18C44167BC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23FFA10-0470-4638-936A-23EC73946E25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8" name="Titel 17">
            <a:extLst>
              <a:ext uri="{FF2B5EF4-FFF2-40B4-BE49-F238E27FC236}">
                <a16:creationId xmlns:a16="http://schemas.microsoft.com/office/drawing/2014/main" id="{A54F0B93-C268-47E0-AF31-7736AC8CDED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Title</a:t>
            </a:r>
          </a:p>
        </p:txBody>
      </p:sp>
      <p:pic>
        <p:nvPicPr>
          <p:cNvPr id="2" name="Inhaltsplatzhalter 4">
            <a:extLst>
              <a:ext uri="{FF2B5EF4-FFF2-40B4-BE49-F238E27FC236}">
                <a16:creationId xmlns:a16="http://schemas.microsoft.com/office/drawing/2014/main" id="{4E8F2FEC-6EC2-8943-5CF0-6545762A582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1951" y="6163024"/>
            <a:ext cx="1109883" cy="510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6949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text boxes colorful 6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platzhalter 8">
            <a:extLst>
              <a:ext uri="{FF2B5EF4-FFF2-40B4-BE49-F238E27FC236}">
                <a16:creationId xmlns:a16="http://schemas.microsoft.com/office/drawing/2014/main" id="{24180EB1-DEC0-480B-8D8B-87A02A71DE45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361951" y="694976"/>
            <a:ext cx="10653982" cy="244878"/>
          </a:xfrm>
        </p:spPr>
        <p:txBody>
          <a:bodyPr lIns="0" tIns="0" rIns="0" bIns="0" anchor="ctr"/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Subline</a:t>
            </a:r>
          </a:p>
        </p:txBody>
      </p:sp>
      <p:pic>
        <p:nvPicPr>
          <p:cNvPr id="17" name="Grafik 16">
            <a:extLst>
              <a:ext uri="{FF2B5EF4-FFF2-40B4-BE49-F238E27FC236}">
                <a16:creationId xmlns:a16="http://schemas.microsoft.com/office/drawing/2014/main" id="{18E76D78-0AD1-4B10-A76B-C8CC570F6B4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307896" y="262242"/>
            <a:ext cx="519516" cy="519516"/>
          </a:xfrm>
          <a:prstGeom prst="rect">
            <a:avLst/>
          </a:prstGeom>
        </p:spPr>
      </p:pic>
      <p:sp>
        <p:nvSpPr>
          <p:cNvPr id="3" name="Text 1"/>
          <p:cNvSpPr>
            <a:spLocks noGrp="1"/>
          </p:cNvSpPr>
          <p:nvPr>
            <p:ph type="body" idx="1" hasCustomPrompt="1"/>
          </p:nvPr>
        </p:nvSpPr>
        <p:spPr bwMode="gray">
          <a:xfrm>
            <a:off x="361950" y="1376363"/>
            <a:ext cx="5544000" cy="576000"/>
          </a:xfrm>
          <a:solidFill>
            <a:srgbClr val="40C2BC"/>
          </a:solidFill>
        </p:spPr>
        <p:txBody>
          <a:bodyPr lIns="252000" rIns="144000" anchor="ctr"/>
          <a:lstStyle>
            <a:lvl1pPr marL="0" indent="0">
              <a:lnSpc>
                <a:spcPct val="100000"/>
              </a:lnSpc>
              <a:buNone/>
              <a:defRPr sz="1600" b="1" cap="all" spc="0" baseline="0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noProof="0" dirty="0"/>
              <a:t>TEXT</a:t>
            </a:r>
          </a:p>
        </p:txBody>
      </p:sp>
      <p:sp>
        <p:nvSpPr>
          <p:cNvPr id="4" name="Inhalt 1"/>
          <p:cNvSpPr>
            <a:spLocks noGrp="1"/>
          </p:cNvSpPr>
          <p:nvPr>
            <p:ph sz="half" idx="2" hasCustomPrompt="1"/>
          </p:nvPr>
        </p:nvSpPr>
        <p:spPr bwMode="gray">
          <a:xfrm>
            <a:off x="361949" y="1951048"/>
            <a:ext cx="5544000" cy="4104578"/>
          </a:xfrm>
          <a:solidFill>
            <a:srgbClr val="40C2BC"/>
          </a:solidFill>
        </p:spPr>
        <p:txBody>
          <a:bodyPr lIns="252000" tIns="252000" rIns="252000" bIns="252000"/>
          <a:lstStyle>
            <a:lvl1pPr>
              <a:buClr>
                <a:schemeClr val="bg1"/>
              </a:buClr>
              <a:defRPr sz="1800">
                <a:solidFill>
                  <a:schemeClr val="bg2"/>
                </a:solidFill>
              </a:defRPr>
            </a:lvl1pPr>
            <a:lvl2pPr>
              <a:buClr>
                <a:schemeClr val="bg1"/>
              </a:buClr>
              <a:defRPr sz="1800">
                <a:solidFill>
                  <a:schemeClr val="bg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bg2"/>
                </a:solidFill>
              </a:defRPr>
            </a:lvl3pPr>
            <a:lvl4pPr>
              <a:buClr>
                <a:schemeClr val="bg1"/>
              </a:buClr>
              <a:defRPr sz="1800">
                <a:solidFill>
                  <a:schemeClr val="bg2"/>
                </a:solidFill>
              </a:defRPr>
            </a:lvl4pPr>
            <a:lvl5pPr>
              <a:defRPr sz="11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/>
              <a:t>Add text</a:t>
            </a:r>
          </a:p>
        </p:txBody>
      </p:sp>
      <p:sp>
        <p:nvSpPr>
          <p:cNvPr id="5" name="Text 2"/>
          <p:cNvSpPr>
            <a:spLocks noGrp="1"/>
          </p:cNvSpPr>
          <p:nvPr>
            <p:ph type="body" sz="quarter" idx="3" hasCustomPrompt="1"/>
          </p:nvPr>
        </p:nvSpPr>
        <p:spPr bwMode="gray">
          <a:xfrm>
            <a:off x="6286050" y="1376363"/>
            <a:ext cx="5544000" cy="576000"/>
          </a:xfrm>
          <a:solidFill>
            <a:srgbClr val="40C2BC"/>
          </a:solidFill>
        </p:spPr>
        <p:txBody>
          <a:bodyPr lIns="252000" rIns="144000" anchor="ctr"/>
          <a:lstStyle>
            <a:lvl1pPr marL="0" indent="0">
              <a:lnSpc>
                <a:spcPct val="100000"/>
              </a:lnSpc>
              <a:buNone/>
              <a:defRPr sz="1600" b="1" cap="all" spc="0" baseline="0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noProof="0" dirty="0"/>
              <a:t>TEXT</a:t>
            </a:r>
          </a:p>
        </p:txBody>
      </p:sp>
      <p:sp>
        <p:nvSpPr>
          <p:cNvPr id="6" name="Inhalt 2"/>
          <p:cNvSpPr>
            <a:spLocks noGrp="1"/>
          </p:cNvSpPr>
          <p:nvPr>
            <p:ph sz="quarter" idx="4" hasCustomPrompt="1"/>
          </p:nvPr>
        </p:nvSpPr>
        <p:spPr bwMode="gray">
          <a:xfrm>
            <a:off x="6286050" y="1951047"/>
            <a:ext cx="5544000" cy="4119553"/>
          </a:xfrm>
          <a:solidFill>
            <a:srgbClr val="40C2BC"/>
          </a:solidFill>
        </p:spPr>
        <p:txBody>
          <a:bodyPr lIns="252000" tIns="252000" rIns="252000" bIns="252000">
            <a:normAutofit/>
          </a:bodyPr>
          <a:lstStyle>
            <a:lvl1pPr marL="216000" indent="-216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bg1"/>
              </a:buClr>
              <a:buFont typeface="Wingdings" panose="05000000000000000000" pitchFamily="2" charset="2"/>
              <a:buChar char="§"/>
              <a:defRPr lang="de-DE" sz="1800" kern="1200" noProof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432000" indent="-216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bg1"/>
              </a:buClr>
              <a:buFont typeface="Wingdings" panose="05000000000000000000" pitchFamily="2" charset="2"/>
              <a:buChar char="§"/>
              <a:defRPr lang="de-DE" sz="1800" kern="1200" noProof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2pPr>
            <a:lvl3pPr marL="648000" indent="-216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bg1"/>
              </a:buClr>
              <a:buFont typeface="Wingdings" panose="05000000000000000000" pitchFamily="2" charset="2"/>
              <a:buChar char="§"/>
              <a:defRPr lang="de-DE" sz="1800" kern="1200" noProof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3pPr>
            <a:lvl4pPr marL="936000" indent="-2286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bg1"/>
              </a:buClr>
              <a:buFont typeface="Wingdings" panose="05000000000000000000" pitchFamily="2" charset="2"/>
              <a:buChar char="§"/>
              <a:defRPr lang="de-DE" sz="1800" kern="1200" noProof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4pPr>
            <a:lvl5pPr>
              <a:defRPr sz="11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/>
              <a:t>Add text</a:t>
            </a:r>
          </a:p>
        </p:txBody>
      </p:sp>
      <p:sp>
        <p:nvSpPr>
          <p:cNvPr id="15" name="Foliennummernplatzhalter 14">
            <a:extLst>
              <a:ext uri="{FF2B5EF4-FFF2-40B4-BE49-F238E27FC236}">
                <a16:creationId xmlns:a16="http://schemas.microsoft.com/office/drawing/2014/main" id="{429B8138-E5DD-46B6-B9A4-AF18C44167BC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23FFA10-0470-4638-936A-23EC73946E25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8" name="Titel 17">
            <a:extLst>
              <a:ext uri="{FF2B5EF4-FFF2-40B4-BE49-F238E27FC236}">
                <a16:creationId xmlns:a16="http://schemas.microsoft.com/office/drawing/2014/main" id="{A54F0B93-C268-47E0-AF31-7736AC8CDED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Title</a:t>
            </a:r>
          </a:p>
        </p:txBody>
      </p:sp>
      <p:pic>
        <p:nvPicPr>
          <p:cNvPr id="2" name="Inhaltsplatzhalter 4">
            <a:extLst>
              <a:ext uri="{FF2B5EF4-FFF2-40B4-BE49-F238E27FC236}">
                <a16:creationId xmlns:a16="http://schemas.microsoft.com/office/drawing/2014/main" id="{68E5ED6A-1D77-7AF7-958E-B32B781030E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1951" y="6163024"/>
            <a:ext cx="1109883" cy="510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9212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text boxes colorful 7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platzhalter 8">
            <a:extLst>
              <a:ext uri="{FF2B5EF4-FFF2-40B4-BE49-F238E27FC236}">
                <a16:creationId xmlns:a16="http://schemas.microsoft.com/office/drawing/2014/main" id="{24180EB1-DEC0-480B-8D8B-87A02A71DE45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361951" y="694976"/>
            <a:ext cx="10653982" cy="244878"/>
          </a:xfrm>
        </p:spPr>
        <p:txBody>
          <a:bodyPr lIns="0" tIns="0" rIns="0" bIns="0" anchor="ctr"/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Subline</a:t>
            </a:r>
          </a:p>
        </p:txBody>
      </p:sp>
      <p:pic>
        <p:nvPicPr>
          <p:cNvPr id="17" name="Grafik 16">
            <a:extLst>
              <a:ext uri="{FF2B5EF4-FFF2-40B4-BE49-F238E27FC236}">
                <a16:creationId xmlns:a16="http://schemas.microsoft.com/office/drawing/2014/main" id="{18E76D78-0AD1-4B10-A76B-C8CC570F6B4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307896" y="262242"/>
            <a:ext cx="519516" cy="519516"/>
          </a:xfrm>
          <a:prstGeom prst="rect">
            <a:avLst/>
          </a:prstGeom>
        </p:spPr>
      </p:pic>
      <p:sp>
        <p:nvSpPr>
          <p:cNvPr id="3" name="Text 1"/>
          <p:cNvSpPr>
            <a:spLocks noGrp="1"/>
          </p:cNvSpPr>
          <p:nvPr>
            <p:ph type="body" idx="1" hasCustomPrompt="1"/>
          </p:nvPr>
        </p:nvSpPr>
        <p:spPr bwMode="gray">
          <a:xfrm>
            <a:off x="361950" y="1376363"/>
            <a:ext cx="5544000" cy="576000"/>
          </a:xfrm>
          <a:solidFill>
            <a:srgbClr val="00C057"/>
          </a:solidFill>
        </p:spPr>
        <p:txBody>
          <a:bodyPr lIns="252000" rIns="144000" anchor="ctr"/>
          <a:lstStyle>
            <a:lvl1pPr marL="0" indent="0">
              <a:lnSpc>
                <a:spcPct val="100000"/>
              </a:lnSpc>
              <a:buNone/>
              <a:defRPr sz="1600" b="1" cap="all" spc="0" baseline="0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noProof="0" dirty="0"/>
              <a:t>TEXT</a:t>
            </a:r>
          </a:p>
        </p:txBody>
      </p:sp>
      <p:sp>
        <p:nvSpPr>
          <p:cNvPr id="4" name="Inhalt 1"/>
          <p:cNvSpPr>
            <a:spLocks noGrp="1"/>
          </p:cNvSpPr>
          <p:nvPr>
            <p:ph sz="half" idx="2" hasCustomPrompt="1"/>
          </p:nvPr>
        </p:nvSpPr>
        <p:spPr bwMode="gray">
          <a:xfrm>
            <a:off x="361949" y="1951048"/>
            <a:ext cx="5544000" cy="4053962"/>
          </a:xfrm>
          <a:solidFill>
            <a:srgbClr val="00C057"/>
          </a:solidFill>
        </p:spPr>
        <p:txBody>
          <a:bodyPr lIns="252000" tIns="252000" rIns="252000" bIns="252000"/>
          <a:lstStyle>
            <a:lvl1pPr>
              <a:buClr>
                <a:schemeClr val="bg1"/>
              </a:buClr>
              <a:defRPr sz="1800">
                <a:solidFill>
                  <a:schemeClr val="bg2"/>
                </a:solidFill>
              </a:defRPr>
            </a:lvl1pPr>
            <a:lvl2pPr>
              <a:buClr>
                <a:schemeClr val="bg1"/>
              </a:buClr>
              <a:defRPr sz="1800">
                <a:solidFill>
                  <a:schemeClr val="bg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bg2"/>
                </a:solidFill>
              </a:defRPr>
            </a:lvl3pPr>
            <a:lvl4pPr>
              <a:buClr>
                <a:schemeClr val="bg1"/>
              </a:buClr>
              <a:defRPr sz="1800">
                <a:solidFill>
                  <a:schemeClr val="bg2"/>
                </a:solidFill>
              </a:defRPr>
            </a:lvl4pPr>
            <a:lvl5pPr>
              <a:defRPr sz="11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/>
              <a:t>Add text</a:t>
            </a:r>
          </a:p>
        </p:txBody>
      </p:sp>
      <p:sp>
        <p:nvSpPr>
          <p:cNvPr id="5" name="Text 2"/>
          <p:cNvSpPr>
            <a:spLocks noGrp="1"/>
          </p:cNvSpPr>
          <p:nvPr>
            <p:ph type="body" sz="quarter" idx="3" hasCustomPrompt="1"/>
          </p:nvPr>
        </p:nvSpPr>
        <p:spPr bwMode="gray">
          <a:xfrm>
            <a:off x="6286050" y="1376363"/>
            <a:ext cx="5544000" cy="576000"/>
          </a:xfrm>
          <a:solidFill>
            <a:srgbClr val="00C057"/>
          </a:solidFill>
        </p:spPr>
        <p:txBody>
          <a:bodyPr lIns="252000" rIns="144000" anchor="ctr"/>
          <a:lstStyle>
            <a:lvl1pPr marL="0" indent="0">
              <a:lnSpc>
                <a:spcPct val="100000"/>
              </a:lnSpc>
              <a:buNone/>
              <a:defRPr sz="1600" b="1" cap="all" spc="0" baseline="0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noProof="0" dirty="0"/>
              <a:t>TEXT</a:t>
            </a:r>
          </a:p>
        </p:txBody>
      </p:sp>
      <p:sp>
        <p:nvSpPr>
          <p:cNvPr id="6" name="Inhalt 2"/>
          <p:cNvSpPr>
            <a:spLocks noGrp="1"/>
          </p:cNvSpPr>
          <p:nvPr>
            <p:ph sz="quarter" idx="4" hasCustomPrompt="1"/>
          </p:nvPr>
        </p:nvSpPr>
        <p:spPr bwMode="gray">
          <a:xfrm>
            <a:off x="6286050" y="1951047"/>
            <a:ext cx="5544000" cy="4068753"/>
          </a:xfrm>
          <a:solidFill>
            <a:srgbClr val="00C057"/>
          </a:solidFill>
        </p:spPr>
        <p:txBody>
          <a:bodyPr lIns="252000" tIns="252000" rIns="252000" bIns="252000">
            <a:normAutofit/>
          </a:bodyPr>
          <a:lstStyle>
            <a:lvl1pPr marL="216000" indent="-216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bg1"/>
              </a:buClr>
              <a:buFont typeface="Wingdings" panose="05000000000000000000" pitchFamily="2" charset="2"/>
              <a:buChar char="§"/>
              <a:defRPr lang="de-DE" sz="1800" kern="1200" noProof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432000" indent="-216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bg1"/>
              </a:buClr>
              <a:buFont typeface="Wingdings" panose="05000000000000000000" pitchFamily="2" charset="2"/>
              <a:buChar char="§"/>
              <a:defRPr lang="de-DE" sz="1800" kern="1200" noProof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2pPr>
            <a:lvl3pPr marL="648000" indent="-216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bg1"/>
              </a:buClr>
              <a:buFont typeface="Wingdings" panose="05000000000000000000" pitchFamily="2" charset="2"/>
              <a:buChar char="§"/>
              <a:defRPr lang="de-DE" sz="1800" kern="1200" noProof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3pPr>
            <a:lvl4pPr marL="936000" indent="-2286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bg1"/>
              </a:buClr>
              <a:buFont typeface="Wingdings" panose="05000000000000000000" pitchFamily="2" charset="2"/>
              <a:buChar char="§"/>
              <a:defRPr lang="de-DE" sz="1800" kern="1200" noProof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4pPr>
            <a:lvl5pPr>
              <a:defRPr sz="11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/>
              <a:t>Add text</a:t>
            </a:r>
          </a:p>
        </p:txBody>
      </p:sp>
      <p:sp>
        <p:nvSpPr>
          <p:cNvPr id="15" name="Foliennummernplatzhalter 14">
            <a:extLst>
              <a:ext uri="{FF2B5EF4-FFF2-40B4-BE49-F238E27FC236}">
                <a16:creationId xmlns:a16="http://schemas.microsoft.com/office/drawing/2014/main" id="{429B8138-E5DD-46B6-B9A4-AF18C44167BC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23FFA10-0470-4638-936A-23EC73946E25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8" name="Titel 17">
            <a:extLst>
              <a:ext uri="{FF2B5EF4-FFF2-40B4-BE49-F238E27FC236}">
                <a16:creationId xmlns:a16="http://schemas.microsoft.com/office/drawing/2014/main" id="{A54F0B93-C268-47E0-AF31-7736AC8CDED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Title</a:t>
            </a:r>
          </a:p>
        </p:txBody>
      </p:sp>
      <p:pic>
        <p:nvPicPr>
          <p:cNvPr id="2" name="Inhaltsplatzhalter 4">
            <a:extLst>
              <a:ext uri="{FF2B5EF4-FFF2-40B4-BE49-F238E27FC236}">
                <a16:creationId xmlns:a16="http://schemas.microsoft.com/office/drawing/2014/main" id="{30CFF2F2-2A27-CCC6-D099-07EA1006AD1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1951" y="6163024"/>
            <a:ext cx="1109883" cy="510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184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text boxes colorful 8">
    <p:bg>
      <p:bgPr>
        <a:solidFill>
          <a:srgbClr val="8BBF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platzhalter 8">
            <a:extLst>
              <a:ext uri="{FF2B5EF4-FFF2-40B4-BE49-F238E27FC236}">
                <a16:creationId xmlns:a16="http://schemas.microsoft.com/office/drawing/2014/main" id="{24180EB1-DEC0-480B-8D8B-87A02A71DE45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361951" y="694976"/>
            <a:ext cx="10653982" cy="244878"/>
          </a:xfrm>
        </p:spPr>
        <p:txBody>
          <a:bodyPr lIns="0" tIns="0" rIns="0" bIns="0" anchor="ctr"/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Subline</a:t>
            </a:r>
          </a:p>
        </p:txBody>
      </p:sp>
      <p:pic>
        <p:nvPicPr>
          <p:cNvPr id="17" name="Grafik 16">
            <a:extLst>
              <a:ext uri="{FF2B5EF4-FFF2-40B4-BE49-F238E27FC236}">
                <a16:creationId xmlns:a16="http://schemas.microsoft.com/office/drawing/2014/main" id="{18E76D78-0AD1-4B10-A76B-C8CC570F6B4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307896" y="262242"/>
            <a:ext cx="519516" cy="519516"/>
          </a:xfrm>
          <a:prstGeom prst="rect">
            <a:avLst/>
          </a:prstGeom>
        </p:spPr>
      </p:pic>
      <p:sp>
        <p:nvSpPr>
          <p:cNvPr id="3" name="Text 1"/>
          <p:cNvSpPr>
            <a:spLocks noGrp="1"/>
          </p:cNvSpPr>
          <p:nvPr>
            <p:ph type="body" idx="1" hasCustomPrompt="1"/>
          </p:nvPr>
        </p:nvSpPr>
        <p:spPr bwMode="gray">
          <a:xfrm>
            <a:off x="361950" y="1376363"/>
            <a:ext cx="5544000" cy="576000"/>
          </a:xfrm>
          <a:solidFill>
            <a:srgbClr val="A0D565"/>
          </a:solidFill>
        </p:spPr>
        <p:txBody>
          <a:bodyPr lIns="252000" rIns="144000" anchor="ctr"/>
          <a:lstStyle>
            <a:lvl1pPr marL="0" indent="0">
              <a:lnSpc>
                <a:spcPct val="100000"/>
              </a:lnSpc>
              <a:buNone/>
              <a:defRPr sz="1600" b="1" cap="all" spc="0" baseline="0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noProof="0" dirty="0"/>
              <a:t>TEXT</a:t>
            </a:r>
          </a:p>
        </p:txBody>
      </p:sp>
      <p:sp>
        <p:nvSpPr>
          <p:cNvPr id="4" name="Inhalt 1"/>
          <p:cNvSpPr>
            <a:spLocks noGrp="1"/>
          </p:cNvSpPr>
          <p:nvPr>
            <p:ph sz="half" idx="2" hasCustomPrompt="1"/>
          </p:nvPr>
        </p:nvSpPr>
        <p:spPr bwMode="gray">
          <a:xfrm>
            <a:off x="361949" y="1951048"/>
            <a:ext cx="5544000" cy="4079270"/>
          </a:xfrm>
          <a:solidFill>
            <a:srgbClr val="A0D565"/>
          </a:solidFill>
        </p:spPr>
        <p:txBody>
          <a:bodyPr lIns="252000" tIns="252000" rIns="252000" bIns="252000"/>
          <a:lstStyle>
            <a:lvl1pPr>
              <a:buClr>
                <a:schemeClr val="bg1"/>
              </a:buClr>
              <a:defRPr sz="1800">
                <a:solidFill>
                  <a:schemeClr val="bg2"/>
                </a:solidFill>
              </a:defRPr>
            </a:lvl1pPr>
            <a:lvl2pPr>
              <a:buClr>
                <a:schemeClr val="bg1"/>
              </a:buClr>
              <a:defRPr sz="1800">
                <a:solidFill>
                  <a:schemeClr val="bg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bg2"/>
                </a:solidFill>
              </a:defRPr>
            </a:lvl3pPr>
            <a:lvl4pPr>
              <a:buClr>
                <a:schemeClr val="bg1"/>
              </a:buClr>
              <a:defRPr sz="1800">
                <a:solidFill>
                  <a:schemeClr val="bg2"/>
                </a:solidFill>
              </a:defRPr>
            </a:lvl4pPr>
            <a:lvl5pPr>
              <a:defRPr sz="11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/>
              <a:t>Add text</a:t>
            </a:r>
          </a:p>
        </p:txBody>
      </p:sp>
      <p:sp>
        <p:nvSpPr>
          <p:cNvPr id="5" name="Text 2"/>
          <p:cNvSpPr>
            <a:spLocks noGrp="1"/>
          </p:cNvSpPr>
          <p:nvPr>
            <p:ph type="body" sz="quarter" idx="3" hasCustomPrompt="1"/>
          </p:nvPr>
        </p:nvSpPr>
        <p:spPr bwMode="gray">
          <a:xfrm>
            <a:off x="6286050" y="1376363"/>
            <a:ext cx="5544000" cy="576000"/>
          </a:xfrm>
          <a:solidFill>
            <a:srgbClr val="A0D565"/>
          </a:solidFill>
        </p:spPr>
        <p:txBody>
          <a:bodyPr lIns="252000" rIns="144000" anchor="ctr"/>
          <a:lstStyle>
            <a:lvl1pPr marL="0" indent="0">
              <a:lnSpc>
                <a:spcPct val="100000"/>
              </a:lnSpc>
              <a:buNone/>
              <a:defRPr sz="1600" b="1" cap="all" spc="0" baseline="0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noProof="0" dirty="0"/>
              <a:t>TEXT</a:t>
            </a:r>
          </a:p>
        </p:txBody>
      </p:sp>
      <p:sp>
        <p:nvSpPr>
          <p:cNvPr id="6" name="Inhalt 2"/>
          <p:cNvSpPr>
            <a:spLocks noGrp="1"/>
          </p:cNvSpPr>
          <p:nvPr>
            <p:ph sz="quarter" idx="4" hasCustomPrompt="1"/>
          </p:nvPr>
        </p:nvSpPr>
        <p:spPr bwMode="gray">
          <a:xfrm>
            <a:off x="6286050" y="1951047"/>
            <a:ext cx="5544000" cy="4094153"/>
          </a:xfrm>
          <a:solidFill>
            <a:srgbClr val="A0D565"/>
          </a:solidFill>
        </p:spPr>
        <p:txBody>
          <a:bodyPr lIns="252000" tIns="252000" rIns="252000" bIns="252000">
            <a:normAutofit/>
          </a:bodyPr>
          <a:lstStyle>
            <a:lvl1pPr marL="216000" indent="-216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bg1"/>
              </a:buClr>
              <a:buFont typeface="Wingdings" panose="05000000000000000000" pitchFamily="2" charset="2"/>
              <a:buChar char="§"/>
              <a:defRPr lang="de-DE" sz="1800" kern="1200" noProof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432000" indent="-216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bg1"/>
              </a:buClr>
              <a:buFont typeface="Wingdings" panose="05000000000000000000" pitchFamily="2" charset="2"/>
              <a:buChar char="§"/>
              <a:defRPr lang="de-DE" sz="1800" kern="1200" noProof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2pPr>
            <a:lvl3pPr marL="648000" indent="-216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bg1"/>
              </a:buClr>
              <a:buFont typeface="Wingdings" panose="05000000000000000000" pitchFamily="2" charset="2"/>
              <a:buChar char="§"/>
              <a:defRPr lang="de-DE" sz="1800" kern="1200" noProof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3pPr>
            <a:lvl4pPr marL="936000" indent="-2286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bg1"/>
              </a:buClr>
              <a:buFont typeface="Wingdings" panose="05000000000000000000" pitchFamily="2" charset="2"/>
              <a:buChar char="§"/>
              <a:defRPr lang="de-DE" sz="1800" kern="1200" noProof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4pPr>
            <a:lvl5pPr>
              <a:defRPr sz="11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/>
              <a:t>Add text</a:t>
            </a:r>
          </a:p>
        </p:txBody>
      </p:sp>
      <p:sp>
        <p:nvSpPr>
          <p:cNvPr id="15" name="Foliennummernplatzhalter 14">
            <a:extLst>
              <a:ext uri="{FF2B5EF4-FFF2-40B4-BE49-F238E27FC236}">
                <a16:creationId xmlns:a16="http://schemas.microsoft.com/office/drawing/2014/main" id="{429B8138-E5DD-46B6-B9A4-AF18C44167BC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23FFA10-0470-4638-936A-23EC73946E25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8" name="Titel 17">
            <a:extLst>
              <a:ext uri="{FF2B5EF4-FFF2-40B4-BE49-F238E27FC236}">
                <a16:creationId xmlns:a16="http://schemas.microsoft.com/office/drawing/2014/main" id="{A54F0B93-C268-47E0-AF31-7736AC8CDED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Title</a:t>
            </a:r>
          </a:p>
        </p:txBody>
      </p:sp>
      <p:pic>
        <p:nvPicPr>
          <p:cNvPr id="2" name="Inhaltsplatzhalter 4">
            <a:extLst>
              <a:ext uri="{FF2B5EF4-FFF2-40B4-BE49-F238E27FC236}">
                <a16:creationId xmlns:a16="http://schemas.microsoft.com/office/drawing/2014/main" id="{69C69915-8045-ACB5-899D-B8BA2236B39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1951" y="6163024"/>
            <a:ext cx="1109883" cy="510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2590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text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platzhalter 21">
            <a:extLst>
              <a:ext uri="{FF2B5EF4-FFF2-40B4-BE49-F238E27FC236}">
                <a16:creationId xmlns:a16="http://schemas.microsoft.com/office/drawing/2014/main" id="{D07B4593-C0AE-42FE-AE7D-AECA8FD6FF6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12192000" cy="1132596"/>
          </a:xfrm>
          <a:custGeom>
            <a:avLst/>
            <a:gdLst>
              <a:gd name="connsiteX0" fmla="*/ 11311650 w 12192000"/>
              <a:gd name="connsiteY0" fmla="*/ 263961 h 1132596"/>
              <a:gd name="connsiteX1" fmla="*/ 11311650 w 12192000"/>
              <a:gd name="connsiteY1" fmla="*/ 782361 h 1132596"/>
              <a:gd name="connsiteX2" fmla="*/ 11830050 w 12192000"/>
              <a:gd name="connsiteY2" fmla="*/ 782361 h 1132596"/>
              <a:gd name="connsiteX3" fmla="*/ 11830050 w 12192000"/>
              <a:gd name="connsiteY3" fmla="*/ 263961 h 1132596"/>
              <a:gd name="connsiteX4" fmla="*/ 0 w 12192000"/>
              <a:gd name="connsiteY4" fmla="*/ 0 h 1132596"/>
              <a:gd name="connsiteX5" fmla="*/ 12192000 w 12192000"/>
              <a:gd name="connsiteY5" fmla="*/ 0 h 1132596"/>
              <a:gd name="connsiteX6" fmla="*/ 12192000 w 12192000"/>
              <a:gd name="connsiteY6" fmla="*/ 1132596 h 1132596"/>
              <a:gd name="connsiteX7" fmla="*/ 0 w 12192000"/>
              <a:gd name="connsiteY7" fmla="*/ 1132596 h 11325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1132596">
                <a:moveTo>
                  <a:pt x="11311650" y="263961"/>
                </a:moveTo>
                <a:lnTo>
                  <a:pt x="11311650" y="782361"/>
                </a:lnTo>
                <a:lnTo>
                  <a:pt x="11830050" y="782361"/>
                </a:lnTo>
                <a:lnTo>
                  <a:pt x="11830050" y="263961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1132596"/>
                </a:lnTo>
                <a:lnTo>
                  <a:pt x="0" y="1132596"/>
                </a:lnTo>
                <a:close/>
              </a:path>
            </a:pathLst>
          </a:custGeom>
          <a:solidFill>
            <a:schemeClr val="tx2"/>
          </a:solidFill>
        </p:spPr>
        <p:txBody>
          <a:bodyPr wrap="square">
            <a:noAutofit/>
          </a:bodyPr>
          <a:lstStyle>
            <a:lvl1pPr marL="0" indent="0">
              <a:buNone/>
              <a:defRPr sz="100"/>
            </a:lvl1pPr>
          </a:lstStyle>
          <a:p>
            <a:pPr lvl="0"/>
            <a:r>
              <a:rPr lang="de-DE" dirty="0"/>
              <a:t>  </a:t>
            </a:r>
          </a:p>
        </p:txBody>
      </p:sp>
      <p:sp>
        <p:nvSpPr>
          <p:cNvPr id="17" name="Foliennummernplatzhalter 16">
            <a:extLst>
              <a:ext uri="{FF2B5EF4-FFF2-40B4-BE49-F238E27FC236}">
                <a16:creationId xmlns:a16="http://schemas.microsoft.com/office/drawing/2014/main" id="{021EE199-365F-4250-B7F2-91C59C9C3A4C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A23FFA10-0470-4638-936A-23EC73946E25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9" name="Textplatzhalter 8">
            <a:extLst>
              <a:ext uri="{FF2B5EF4-FFF2-40B4-BE49-F238E27FC236}">
                <a16:creationId xmlns:a16="http://schemas.microsoft.com/office/drawing/2014/main" id="{D63E63A5-AA8A-429E-B59D-A01A72121CA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361951" y="694976"/>
            <a:ext cx="10653982" cy="244878"/>
          </a:xfrm>
        </p:spPr>
        <p:txBody>
          <a:bodyPr lIns="0" tIns="0" rIns="0" bIns="0" anchor="ctr"/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Subline</a:t>
            </a:r>
          </a:p>
        </p:txBody>
      </p:sp>
      <p:pic>
        <p:nvPicPr>
          <p:cNvPr id="20" name="Grafik 19">
            <a:extLst>
              <a:ext uri="{FF2B5EF4-FFF2-40B4-BE49-F238E27FC236}">
                <a16:creationId xmlns:a16="http://schemas.microsoft.com/office/drawing/2014/main" id="{82B40AAE-1C86-4FAF-A0DC-6453875A4A9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307896" y="262242"/>
            <a:ext cx="519516" cy="519516"/>
          </a:xfrm>
          <a:prstGeom prst="rect">
            <a:avLst/>
          </a:prstGeom>
        </p:spPr>
      </p:pic>
      <p:sp>
        <p:nvSpPr>
          <p:cNvPr id="3" name="Titel 2">
            <a:extLst>
              <a:ext uri="{FF2B5EF4-FFF2-40B4-BE49-F238E27FC236}">
                <a16:creationId xmlns:a16="http://schemas.microsoft.com/office/drawing/2014/main" id="{717E28C1-A450-4276-A12C-A3B43FBF515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DE" dirty="0"/>
              <a:t>Title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883337CF-BADD-4ABE-9B01-68D8744F9A01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361950" y="1376363"/>
            <a:ext cx="5616575" cy="4786312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400"/>
            </a:lvl4pPr>
            <a:lvl5pPr marL="923400" indent="0">
              <a:buNone/>
              <a:defRPr sz="1400"/>
            </a:lvl5pPr>
          </a:lstStyle>
          <a:p>
            <a:pPr lvl="0"/>
            <a:r>
              <a:rPr lang="de-DE" dirty="0"/>
              <a:t>Add text</a:t>
            </a:r>
          </a:p>
        </p:txBody>
      </p:sp>
      <p:sp>
        <p:nvSpPr>
          <p:cNvPr id="21" name="Textplatzhalter 4">
            <a:extLst>
              <a:ext uri="{FF2B5EF4-FFF2-40B4-BE49-F238E27FC236}">
                <a16:creationId xmlns:a16="http://schemas.microsoft.com/office/drawing/2014/main" id="{BBAF4473-713F-4FBF-8AA2-1762272D8515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6210837" y="1376363"/>
            <a:ext cx="5616575" cy="4786312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 dirty="0"/>
              <a:t>Add text</a:t>
            </a:r>
          </a:p>
        </p:txBody>
      </p:sp>
      <p:pic>
        <p:nvPicPr>
          <p:cNvPr id="2" name="Inhaltsplatzhalter 4">
            <a:extLst>
              <a:ext uri="{FF2B5EF4-FFF2-40B4-BE49-F238E27FC236}">
                <a16:creationId xmlns:a16="http://schemas.microsoft.com/office/drawing/2014/main" id="{63CD285E-2A71-3AF4-8AA7-7FEC0C4E14F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1950" y="6163024"/>
            <a:ext cx="1109885" cy="510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827165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text boxe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platzhalter 18">
            <a:extLst>
              <a:ext uri="{FF2B5EF4-FFF2-40B4-BE49-F238E27FC236}">
                <a16:creationId xmlns:a16="http://schemas.microsoft.com/office/drawing/2014/main" id="{E2F91D99-856D-4956-A4A4-09902B71315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12192000" cy="1132596"/>
          </a:xfrm>
          <a:custGeom>
            <a:avLst/>
            <a:gdLst>
              <a:gd name="connsiteX0" fmla="*/ 11311650 w 12192000"/>
              <a:gd name="connsiteY0" fmla="*/ 263961 h 1132596"/>
              <a:gd name="connsiteX1" fmla="*/ 11311650 w 12192000"/>
              <a:gd name="connsiteY1" fmla="*/ 782361 h 1132596"/>
              <a:gd name="connsiteX2" fmla="*/ 11830050 w 12192000"/>
              <a:gd name="connsiteY2" fmla="*/ 782361 h 1132596"/>
              <a:gd name="connsiteX3" fmla="*/ 11830050 w 12192000"/>
              <a:gd name="connsiteY3" fmla="*/ 263961 h 1132596"/>
              <a:gd name="connsiteX4" fmla="*/ 0 w 12192000"/>
              <a:gd name="connsiteY4" fmla="*/ 0 h 1132596"/>
              <a:gd name="connsiteX5" fmla="*/ 12192000 w 12192000"/>
              <a:gd name="connsiteY5" fmla="*/ 0 h 1132596"/>
              <a:gd name="connsiteX6" fmla="*/ 12192000 w 12192000"/>
              <a:gd name="connsiteY6" fmla="*/ 1132596 h 1132596"/>
              <a:gd name="connsiteX7" fmla="*/ 0 w 12192000"/>
              <a:gd name="connsiteY7" fmla="*/ 1132596 h 11325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1132596">
                <a:moveTo>
                  <a:pt x="11311650" y="263961"/>
                </a:moveTo>
                <a:lnTo>
                  <a:pt x="11311650" y="782361"/>
                </a:lnTo>
                <a:lnTo>
                  <a:pt x="11830050" y="782361"/>
                </a:lnTo>
                <a:lnTo>
                  <a:pt x="11830050" y="263961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1132596"/>
                </a:lnTo>
                <a:lnTo>
                  <a:pt x="0" y="1132596"/>
                </a:lnTo>
                <a:close/>
              </a:path>
            </a:pathLst>
          </a:custGeom>
          <a:solidFill>
            <a:schemeClr val="tx2"/>
          </a:solidFill>
        </p:spPr>
        <p:txBody>
          <a:bodyPr wrap="square">
            <a:noAutofit/>
          </a:bodyPr>
          <a:lstStyle>
            <a:lvl1pPr marL="0" indent="0">
              <a:buNone/>
              <a:defRPr sz="100"/>
            </a:lvl1pPr>
          </a:lstStyle>
          <a:p>
            <a:pPr lvl="0"/>
            <a:r>
              <a:rPr lang="de-DE" dirty="0"/>
              <a:t>  </a:t>
            </a:r>
          </a:p>
        </p:txBody>
      </p:sp>
      <p:sp>
        <p:nvSpPr>
          <p:cNvPr id="16" name="Textplatzhalter 8">
            <a:extLst>
              <a:ext uri="{FF2B5EF4-FFF2-40B4-BE49-F238E27FC236}">
                <a16:creationId xmlns:a16="http://schemas.microsoft.com/office/drawing/2014/main" id="{24180EB1-DEC0-480B-8D8B-87A02A71DE45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361951" y="694976"/>
            <a:ext cx="10653982" cy="244878"/>
          </a:xfrm>
        </p:spPr>
        <p:txBody>
          <a:bodyPr lIns="0" tIns="0" rIns="0" bIns="0" anchor="ctr"/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Subline</a:t>
            </a:r>
          </a:p>
        </p:txBody>
      </p:sp>
      <p:pic>
        <p:nvPicPr>
          <p:cNvPr id="17" name="Grafik 16">
            <a:extLst>
              <a:ext uri="{FF2B5EF4-FFF2-40B4-BE49-F238E27FC236}">
                <a16:creationId xmlns:a16="http://schemas.microsoft.com/office/drawing/2014/main" id="{18E76D78-0AD1-4B10-A76B-C8CC570F6B4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307896" y="262242"/>
            <a:ext cx="519516" cy="519516"/>
          </a:xfrm>
          <a:prstGeom prst="rect">
            <a:avLst/>
          </a:prstGeom>
        </p:spPr>
      </p:pic>
      <p:sp>
        <p:nvSpPr>
          <p:cNvPr id="3" name="Text 1"/>
          <p:cNvSpPr>
            <a:spLocks noGrp="1"/>
          </p:cNvSpPr>
          <p:nvPr>
            <p:ph type="body" idx="1" hasCustomPrompt="1"/>
          </p:nvPr>
        </p:nvSpPr>
        <p:spPr bwMode="gray">
          <a:xfrm>
            <a:off x="361950" y="1376363"/>
            <a:ext cx="5544000" cy="576000"/>
          </a:xfrm>
          <a:solidFill>
            <a:srgbClr val="BBB323"/>
          </a:solidFill>
        </p:spPr>
        <p:txBody>
          <a:bodyPr lIns="252000" rIns="144000" anchor="ctr"/>
          <a:lstStyle>
            <a:lvl1pPr marL="0" indent="0">
              <a:lnSpc>
                <a:spcPct val="100000"/>
              </a:lnSpc>
              <a:buNone/>
              <a:defRPr sz="1600" b="1" cap="all" spc="0" baseline="0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noProof="0" dirty="0"/>
              <a:t>TEXT</a:t>
            </a:r>
          </a:p>
        </p:txBody>
      </p:sp>
      <p:sp>
        <p:nvSpPr>
          <p:cNvPr id="4" name="Inhalt 1"/>
          <p:cNvSpPr>
            <a:spLocks noGrp="1"/>
          </p:cNvSpPr>
          <p:nvPr>
            <p:ph sz="half" idx="2" hasCustomPrompt="1"/>
          </p:nvPr>
        </p:nvSpPr>
        <p:spPr bwMode="gray">
          <a:xfrm>
            <a:off x="361949" y="1951048"/>
            <a:ext cx="5544000" cy="4094652"/>
          </a:xfrm>
          <a:solidFill>
            <a:srgbClr val="BBB323">
              <a:alpha val="75000"/>
            </a:srgbClr>
          </a:solidFill>
        </p:spPr>
        <p:txBody>
          <a:bodyPr lIns="252000" tIns="252000" rIns="252000" bIns="252000"/>
          <a:lstStyle>
            <a:lvl1pPr>
              <a:buClr>
                <a:schemeClr val="bg1"/>
              </a:buClr>
              <a:defRPr sz="1800">
                <a:solidFill>
                  <a:schemeClr val="bg2"/>
                </a:solidFill>
              </a:defRPr>
            </a:lvl1pPr>
            <a:lvl2pPr>
              <a:buClr>
                <a:schemeClr val="bg1"/>
              </a:buClr>
              <a:defRPr sz="1800">
                <a:solidFill>
                  <a:schemeClr val="bg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bg2"/>
                </a:solidFill>
              </a:defRPr>
            </a:lvl3pPr>
            <a:lvl4pPr>
              <a:buClr>
                <a:schemeClr val="bg1"/>
              </a:buClr>
              <a:defRPr sz="1800">
                <a:solidFill>
                  <a:schemeClr val="bg2"/>
                </a:solidFill>
              </a:defRPr>
            </a:lvl4pPr>
            <a:lvl5pPr>
              <a:defRPr sz="11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/>
              <a:t>Add text</a:t>
            </a:r>
          </a:p>
        </p:txBody>
      </p:sp>
      <p:sp>
        <p:nvSpPr>
          <p:cNvPr id="5" name="Text 2"/>
          <p:cNvSpPr>
            <a:spLocks noGrp="1"/>
          </p:cNvSpPr>
          <p:nvPr>
            <p:ph type="body" sz="quarter" idx="3" hasCustomPrompt="1"/>
          </p:nvPr>
        </p:nvSpPr>
        <p:spPr bwMode="gray">
          <a:xfrm>
            <a:off x="6286050" y="1376363"/>
            <a:ext cx="5544000" cy="576000"/>
          </a:xfrm>
          <a:solidFill>
            <a:srgbClr val="F8485E"/>
          </a:solidFill>
        </p:spPr>
        <p:txBody>
          <a:bodyPr lIns="252000" rIns="144000" anchor="ctr"/>
          <a:lstStyle>
            <a:lvl1pPr marL="0" indent="0">
              <a:lnSpc>
                <a:spcPct val="100000"/>
              </a:lnSpc>
              <a:buNone/>
              <a:defRPr sz="1600" b="1" cap="all" spc="0" baseline="0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noProof="0" dirty="0"/>
              <a:t>TEXT</a:t>
            </a:r>
          </a:p>
        </p:txBody>
      </p:sp>
      <p:sp>
        <p:nvSpPr>
          <p:cNvPr id="6" name="Inhalt 2"/>
          <p:cNvSpPr>
            <a:spLocks noGrp="1"/>
          </p:cNvSpPr>
          <p:nvPr>
            <p:ph sz="quarter" idx="4" hasCustomPrompt="1"/>
          </p:nvPr>
        </p:nvSpPr>
        <p:spPr bwMode="gray">
          <a:xfrm>
            <a:off x="6286050" y="1951047"/>
            <a:ext cx="5544000" cy="4109591"/>
          </a:xfrm>
          <a:solidFill>
            <a:srgbClr val="F8485E">
              <a:alpha val="75000"/>
            </a:srgbClr>
          </a:solidFill>
        </p:spPr>
        <p:txBody>
          <a:bodyPr lIns="252000" tIns="252000" rIns="252000" bIns="252000">
            <a:normAutofit/>
          </a:bodyPr>
          <a:lstStyle>
            <a:lvl1pPr marL="216000" indent="-216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bg1"/>
              </a:buClr>
              <a:buFont typeface="Wingdings" panose="05000000000000000000" pitchFamily="2" charset="2"/>
              <a:buChar char="§"/>
              <a:defRPr lang="de-DE" sz="1800" kern="1200" noProof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432000" indent="-216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bg1"/>
              </a:buClr>
              <a:buFont typeface="Wingdings" panose="05000000000000000000" pitchFamily="2" charset="2"/>
              <a:buChar char="§"/>
              <a:defRPr lang="de-DE" sz="1800" kern="1200" noProof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2pPr>
            <a:lvl3pPr marL="648000" indent="-216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bg1"/>
              </a:buClr>
              <a:buFont typeface="Wingdings" panose="05000000000000000000" pitchFamily="2" charset="2"/>
              <a:buChar char="§"/>
              <a:defRPr lang="de-DE" sz="1800" kern="1200" noProof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3pPr>
            <a:lvl4pPr marL="936000" indent="-2286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bg1"/>
              </a:buClr>
              <a:buFont typeface="Wingdings" panose="05000000000000000000" pitchFamily="2" charset="2"/>
              <a:buChar char="§"/>
              <a:defRPr lang="de-DE" sz="1800" kern="1200" noProof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4pPr>
            <a:lvl5pPr>
              <a:defRPr sz="11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/>
              <a:t>Add text</a:t>
            </a:r>
          </a:p>
        </p:txBody>
      </p:sp>
      <p:sp>
        <p:nvSpPr>
          <p:cNvPr id="15" name="Foliennummernplatzhalter 14">
            <a:extLst>
              <a:ext uri="{FF2B5EF4-FFF2-40B4-BE49-F238E27FC236}">
                <a16:creationId xmlns:a16="http://schemas.microsoft.com/office/drawing/2014/main" id="{429B8138-E5DD-46B6-B9A4-AF18C44167BC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A23FFA10-0470-4638-936A-23EC73946E25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8" name="Titel 17">
            <a:extLst>
              <a:ext uri="{FF2B5EF4-FFF2-40B4-BE49-F238E27FC236}">
                <a16:creationId xmlns:a16="http://schemas.microsoft.com/office/drawing/2014/main" id="{A54F0B93-C268-47E0-AF31-7736AC8CDED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Title</a:t>
            </a:r>
          </a:p>
        </p:txBody>
      </p:sp>
      <p:pic>
        <p:nvPicPr>
          <p:cNvPr id="7" name="Inhaltsplatzhalter 4">
            <a:extLst>
              <a:ext uri="{FF2B5EF4-FFF2-40B4-BE49-F238E27FC236}">
                <a16:creationId xmlns:a16="http://schemas.microsoft.com/office/drawing/2014/main" id="{687F38D4-0F69-1893-1509-421D8780B64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1950" y="6163024"/>
            <a:ext cx="1109885" cy="510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6134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text boxes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platzhalter 18">
            <a:extLst>
              <a:ext uri="{FF2B5EF4-FFF2-40B4-BE49-F238E27FC236}">
                <a16:creationId xmlns:a16="http://schemas.microsoft.com/office/drawing/2014/main" id="{E2F91D99-856D-4956-A4A4-09902B71315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12192000" cy="1132596"/>
          </a:xfrm>
          <a:custGeom>
            <a:avLst/>
            <a:gdLst>
              <a:gd name="connsiteX0" fmla="*/ 11311650 w 12192000"/>
              <a:gd name="connsiteY0" fmla="*/ 263961 h 1132596"/>
              <a:gd name="connsiteX1" fmla="*/ 11311650 w 12192000"/>
              <a:gd name="connsiteY1" fmla="*/ 782361 h 1132596"/>
              <a:gd name="connsiteX2" fmla="*/ 11830050 w 12192000"/>
              <a:gd name="connsiteY2" fmla="*/ 782361 h 1132596"/>
              <a:gd name="connsiteX3" fmla="*/ 11830050 w 12192000"/>
              <a:gd name="connsiteY3" fmla="*/ 263961 h 1132596"/>
              <a:gd name="connsiteX4" fmla="*/ 0 w 12192000"/>
              <a:gd name="connsiteY4" fmla="*/ 0 h 1132596"/>
              <a:gd name="connsiteX5" fmla="*/ 12192000 w 12192000"/>
              <a:gd name="connsiteY5" fmla="*/ 0 h 1132596"/>
              <a:gd name="connsiteX6" fmla="*/ 12192000 w 12192000"/>
              <a:gd name="connsiteY6" fmla="*/ 1132596 h 1132596"/>
              <a:gd name="connsiteX7" fmla="*/ 0 w 12192000"/>
              <a:gd name="connsiteY7" fmla="*/ 1132596 h 11325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1132596">
                <a:moveTo>
                  <a:pt x="11311650" y="263961"/>
                </a:moveTo>
                <a:lnTo>
                  <a:pt x="11311650" y="782361"/>
                </a:lnTo>
                <a:lnTo>
                  <a:pt x="11830050" y="782361"/>
                </a:lnTo>
                <a:lnTo>
                  <a:pt x="11830050" y="263961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1132596"/>
                </a:lnTo>
                <a:lnTo>
                  <a:pt x="0" y="1132596"/>
                </a:lnTo>
                <a:close/>
              </a:path>
            </a:pathLst>
          </a:custGeom>
          <a:solidFill>
            <a:schemeClr val="tx2"/>
          </a:solidFill>
        </p:spPr>
        <p:txBody>
          <a:bodyPr wrap="square">
            <a:noAutofit/>
          </a:bodyPr>
          <a:lstStyle>
            <a:lvl1pPr marL="0" indent="0">
              <a:buNone/>
              <a:defRPr sz="100"/>
            </a:lvl1pPr>
          </a:lstStyle>
          <a:p>
            <a:pPr lvl="0"/>
            <a:r>
              <a:rPr lang="de-DE" dirty="0"/>
              <a:t>  </a:t>
            </a:r>
          </a:p>
        </p:txBody>
      </p:sp>
      <p:sp>
        <p:nvSpPr>
          <p:cNvPr id="16" name="Textplatzhalter 8">
            <a:extLst>
              <a:ext uri="{FF2B5EF4-FFF2-40B4-BE49-F238E27FC236}">
                <a16:creationId xmlns:a16="http://schemas.microsoft.com/office/drawing/2014/main" id="{24180EB1-DEC0-480B-8D8B-87A02A71DE45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361951" y="694976"/>
            <a:ext cx="10653982" cy="244878"/>
          </a:xfrm>
        </p:spPr>
        <p:txBody>
          <a:bodyPr lIns="0" tIns="0" rIns="0" bIns="0" anchor="ctr"/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Subline</a:t>
            </a:r>
          </a:p>
        </p:txBody>
      </p:sp>
      <p:pic>
        <p:nvPicPr>
          <p:cNvPr id="17" name="Grafik 16">
            <a:extLst>
              <a:ext uri="{FF2B5EF4-FFF2-40B4-BE49-F238E27FC236}">
                <a16:creationId xmlns:a16="http://schemas.microsoft.com/office/drawing/2014/main" id="{18E76D78-0AD1-4B10-A76B-C8CC570F6B4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307896" y="262242"/>
            <a:ext cx="519516" cy="519516"/>
          </a:xfrm>
          <a:prstGeom prst="rect">
            <a:avLst/>
          </a:prstGeom>
        </p:spPr>
      </p:pic>
      <p:sp>
        <p:nvSpPr>
          <p:cNvPr id="3" name="Text 1"/>
          <p:cNvSpPr>
            <a:spLocks noGrp="1"/>
          </p:cNvSpPr>
          <p:nvPr>
            <p:ph type="body" idx="1" hasCustomPrompt="1"/>
          </p:nvPr>
        </p:nvSpPr>
        <p:spPr bwMode="gray">
          <a:xfrm>
            <a:off x="361950" y="1376363"/>
            <a:ext cx="5544000" cy="576000"/>
          </a:xfrm>
          <a:solidFill>
            <a:srgbClr val="8BBF40"/>
          </a:solidFill>
        </p:spPr>
        <p:txBody>
          <a:bodyPr lIns="252000" rIns="144000" anchor="ctr"/>
          <a:lstStyle>
            <a:lvl1pPr marL="0" indent="0">
              <a:lnSpc>
                <a:spcPct val="100000"/>
              </a:lnSpc>
              <a:buNone/>
              <a:defRPr sz="1600" b="1" cap="all" spc="0" baseline="0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noProof="0" dirty="0"/>
              <a:t>TEXT</a:t>
            </a:r>
          </a:p>
        </p:txBody>
      </p:sp>
      <p:sp>
        <p:nvSpPr>
          <p:cNvPr id="4" name="Inhalt 1"/>
          <p:cNvSpPr>
            <a:spLocks noGrp="1"/>
          </p:cNvSpPr>
          <p:nvPr>
            <p:ph sz="half" idx="2" hasCustomPrompt="1"/>
          </p:nvPr>
        </p:nvSpPr>
        <p:spPr bwMode="gray">
          <a:xfrm>
            <a:off x="361949" y="1951048"/>
            <a:ext cx="5544000" cy="4094652"/>
          </a:xfrm>
          <a:solidFill>
            <a:srgbClr val="8BBF40">
              <a:alpha val="75000"/>
            </a:srgbClr>
          </a:solidFill>
        </p:spPr>
        <p:txBody>
          <a:bodyPr lIns="252000" tIns="252000" rIns="252000" bIns="252000"/>
          <a:lstStyle>
            <a:lvl1pPr>
              <a:buClr>
                <a:schemeClr val="bg1"/>
              </a:buClr>
              <a:defRPr sz="1800">
                <a:solidFill>
                  <a:schemeClr val="bg2"/>
                </a:solidFill>
              </a:defRPr>
            </a:lvl1pPr>
            <a:lvl2pPr>
              <a:buClr>
                <a:schemeClr val="bg1"/>
              </a:buClr>
              <a:defRPr sz="1800">
                <a:solidFill>
                  <a:schemeClr val="bg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bg2"/>
                </a:solidFill>
              </a:defRPr>
            </a:lvl3pPr>
            <a:lvl4pPr>
              <a:buClr>
                <a:schemeClr val="bg1"/>
              </a:buClr>
              <a:defRPr sz="1800">
                <a:solidFill>
                  <a:schemeClr val="bg2"/>
                </a:solidFill>
              </a:defRPr>
            </a:lvl4pPr>
            <a:lvl5pPr>
              <a:defRPr sz="11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/>
              <a:t>Add text</a:t>
            </a:r>
          </a:p>
        </p:txBody>
      </p:sp>
      <p:sp>
        <p:nvSpPr>
          <p:cNvPr id="5" name="Text 2"/>
          <p:cNvSpPr>
            <a:spLocks noGrp="1"/>
          </p:cNvSpPr>
          <p:nvPr>
            <p:ph type="body" sz="quarter" idx="3" hasCustomPrompt="1"/>
          </p:nvPr>
        </p:nvSpPr>
        <p:spPr bwMode="gray">
          <a:xfrm>
            <a:off x="6286050" y="1376363"/>
            <a:ext cx="5544000" cy="576000"/>
          </a:xfrm>
          <a:solidFill>
            <a:schemeClr val="accent6"/>
          </a:solidFill>
        </p:spPr>
        <p:txBody>
          <a:bodyPr lIns="252000" rIns="144000" anchor="ctr"/>
          <a:lstStyle>
            <a:lvl1pPr marL="0" indent="0">
              <a:lnSpc>
                <a:spcPct val="100000"/>
              </a:lnSpc>
              <a:buNone/>
              <a:defRPr sz="1600" b="1" cap="all" spc="0" baseline="0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noProof="0" dirty="0"/>
              <a:t>TEXT</a:t>
            </a:r>
          </a:p>
        </p:txBody>
      </p:sp>
      <p:sp>
        <p:nvSpPr>
          <p:cNvPr id="6" name="Inhalt 2"/>
          <p:cNvSpPr>
            <a:spLocks noGrp="1"/>
          </p:cNvSpPr>
          <p:nvPr>
            <p:ph sz="quarter" idx="4" hasCustomPrompt="1"/>
          </p:nvPr>
        </p:nvSpPr>
        <p:spPr bwMode="gray">
          <a:xfrm>
            <a:off x="6286050" y="1951047"/>
            <a:ext cx="5544000" cy="4109591"/>
          </a:xfrm>
          <a:solidFill>
            <a:schemeClr val="accent6">
              <a:alpha val="75000"/>
            </a:schemeClr>
          </a:solidFill>
        </p:spPr>
        <p:txBody>
          <a:bodyPr lIns="252000" tIns="252000" rIns="252000" bIns="252000">
            <a:normAutofit/>
          </a:bodyPr>
          <a:lstStyle>
            <a:lvl1pPr marL="216000" indent="-216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bg1"/>
              </a:buClr>
              <a:buFont typeface="Wingdings" panose="05000000000000000000" pitchFamily="2" charset="2"/>
              <a:buChar char="§"/>
              <a:defRPr lang="de-DE" sz="1800" kern="1200" noProof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432000" indent="-216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bg1"/>
              </a:buClr>
              <a:buFont typeface="Wingdings" panose="05000000000000000000" pitchFamily="2" charset="2"/>
              <a:buChar char="§"/>
              <a:defRPr lang="de-DE" sz="1800" kern="1200" noProof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2pPr>
            <a:lvl3pPr marL="648000" indent="-216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bg1"/>
              </a:buClr>
              <a:buFont typeface="Wingdings" panose="05000000000000000000" pitchFamily="2" charset="2"/>
              <a:buChar char="§"/>
              <a:defRPr lang="de-DE" sz="1800" kern="1200" noProof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3pPr>
            <a:lvl4pPr marL="936000" indent="-2286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bg1"/>
              </a:buClr>
              <a:buFont typeface="Wingdings" panose="05000000000000000000" pitchFamily="2" charset="2"/>
              <a:buChar char="§"/>
              <a:defRPr lang="de-DE" sz="1800" kern="1200" noProof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4pPr>
            <a:lvl5pPr>
              <a:defRPr sz="11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/>
              <a:t>Add text</a:t>
            </a:r>
          </a:p>
        </p:txBody>
      </p:sp>
      <p:sp>
        <p:nvSpPr>
          <p:cNvPr id="15" name="Foliennummernplatzhalter 14">
            <a:extLst>
              <a:ext uri="{FF2B5EF4-FFF2-40B4-BE49-F238E27FC236}">
                <a16:creationId xmlns:a16="http://schemas.microsoft.com/office/drawing/2014/main" id="{429B8138-E5DD-46B6-B9A4-AF18C44167BC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A23FFA10-0470-4638-936A-23EC73946E25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8" name="Titel 17">
            <a:extLst>
              <a:ext uri="{FF2B5EF4-FFF2-40B4-BE49-F238E27FC236}">
                <a16:creationId xmlns:a16="http://schemas.microsoft.com/office/drawing/2014/main" id="{A54F0B93-C268-47E0-AF31-7736AC8CDED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Title</a:t>
            </a:r>
          </a:p>
        </p:txBody>
      </p:sp>
      <p:pic>
        <p:nvPicPr>
          <p:cNvPr id="7" name="Inhaltsplatzhalter 4">
            <a:extLst>
              <a:ext uri="{FF2B5EF4-FFF2-40B4-BE49-F238E27FC236}">
                <a16:creationId xmlns:a16="http://schemas.microsoft.com/office/drawing/2014/main" id="{AB9A69C1-72A0-47AC-1724-18B370F4FA9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1950" y="6163024"/>
            <a:ext cx="1109885" cy="510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3495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FB56BB8B-C6F7-4C85-AE5B-75D1A59C463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 err="1"/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6BB78F14-8924-486D-8518-A02DB2DC6F0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duotone>
              <a:schemeClr val="accent3">
                <a:shade val="45000"/>
                <a:satMod val="135000"/>
              </a:schemeClr>
              <a:prstClr val="white"/>
            </a:duotone>
            <a:lum bright="20000"/>
            <a:alphaModFix amt="2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14002" b="6687"/>
          <a:stretch/>
        </p:blipFill>
        <p:spPr>
          <a:xfrm>
            <a:off x="279338" y="0"/>
            <a:ext cx="11660230" cy="685800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C694C89D-D509-4A2C-98E6-94893ADB41D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61951" y="1777042"/>
            <a:ext cx="11160125" cy="1651958"/>
          </a:xfrm>
          <a:prstGeom prst="rect">
            <a:avLst/>
          </a:prstGeom>
        </p:spPr>
        <p:txBody>
          <a:bodyPr anchor="b"/>
          <a:lstStyle>
            <a:lvl1pPr algn="l">
              <a:defRPr sz="540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Add title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216E862B-FB84-4960-991C-6EEF1C76C7A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61951" y="3536050"/>
            <a:ext cx="11157489" cy="508049"/>
          </a:xfrm>
        </p:spPr>
        <p:txBody>
          <a:bodyPr lIns="0" tIns="0" rIns="0" bIns="0" anchor="ctr"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Add subtitle</a:t>
            </a: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A69D6D9F-0000-48C8-8DFA-247F45AEF077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93144" y="476249"/>
            <a:ext cx="1082919" cy="1082919"/>
          </a:xfrm>
          <a:prstGeom prst="rect">
            <a:avLst/>
          </a:prstGeom>
        </p:spPr>
      </p:pic>
      <p:sp>
        <p:nvSpPr>
          <p:cNvPr id="11" name="Textplatzhalter 8">
            <a:extLst>
              <a:ext uri="{FF2B5EF4-FFF2-40B4-BE49-F238E27FC236}">
                <a16:creationId xmlns:a16="http://schemas.microsoft.com/office/drawing/2014/main" id="{9D68A853-ACF3-4CDE-94AB-BD2D8666010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73330" y="6411476"/>
            <a:ext cx="4543425" cy="365124"/>
          </a:xfrm>
        </p:spPr>
        <p:txBody>
          <a:bodyPr anchor="ctr"/>
          <a:lstStyle>
            <a:lvl1pPr marL="0" indent="0"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| Name</a:t>
            </a:r>
          </a:p>
        </p:txBody>
      </p:sp>
      <p:sp>
        <p:nvSpPr>
          <p:cNvPr id="13" name="Textplatzhalter 8">
            <a:extLst>
              <a:ext uri="{FF2B5EF4-FFF2-40B4-BE49-F238E27FC236}">
                <a16:creationId xmlns:a16="http://schemas.microsoft.com/office/drawing/2014/main" id="{6B953F1C-47F3-49C0-B452-3D860B1F8ED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61951" y="6411476"/>
            <a:ext cx="1111380" cy="365124"/>
          </a:xfrm>
        </p:spPr>
        <p:txBody>
          <a:bodyPr anchor="ctr"/>
          <a:lstStyle>
            <a:lvl1pPr marL="0" indent="0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59845491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text boxes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platzhalter 18">
            <a:extLst>
              <a:ext uri="{FF2B5EF4-FFF2-40B4-BE49-F238E27FC236}">
                <a16:creationId xmlns:a16="http://schemas.microsoft.com/office/drawing/2014/main" id="{E2F91D99-856D-4956-A4A4-09902B71315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12192000" cy="1132596"/>
          </a:xfrm>
          <a:custGeom>
            <a:avLst/>
            <a:gdLst>
              <a:gd name="connsiteX0" fmla="*/ 11311650 w 12192000"/>
              <a:gd name="connsiteY0" fmla="*/ 263961 h 1132596"/>
              <a:gd name="connsiteX1" fmla="*/ 11311650 w 12192000"/>
              <a:gd name="connsiteY1" fmla="*/ 782361 h 1132596"/>
              <a:gd name="connsiteX2" fmla="*/ 11830050 w 12192000"/>
              <a:gd name="connsiteY2" fmla="*/ 782361 h 1132596"/>
              <a:gd name="connsiteX3" fmla="*/ 11830050 w 12192000"/>
              <a:gd name="connsiteY3" fmla="*/ 263961 h 1132596"/>
              <a:gd name="connsiteX4" fmla="*/ 0 w 12192000"/>
              <a:gd name="connsiteY4" fmla="*/ 0 h 1132596"/>
              <a:gd name="connsiteX5" fmla="*/ 12192000 w 12192000"/>
              <a:gd name="connsiteY5" fmla="*/ 0 h 1132596"/>
              <a:gd name="connsiteX6" fmla="*/ 12192000 w 12192000"/>
              <a:gd name="connsiteY6" fmla="*/ 1132596 h 1132596"/>
              <a:gd name="connsiteX7" fmla="*/ 0 w 12192000"/>
              <a:gd name="connsiteY7" fmla="*/ 1132596 h 11325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1132596">
                <a:moveTo>
                  <a:pt x="11311650" y="263961"/>
                </a:moveTo>
                <a:lnTo>
                  <a:pt x="11311650" y="782361"/>
                </a:lnTo>
                <a:lnTo>
                  <a:pt x="11830050" y="782361"/>
                </a:lnTo>
                <a:lnTo>
                  <a:pt x="11830050" y="263961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1132596"/>
                </a:lnTo>
                <a:lnTo>
                  <a:pt x="0" y="1132596"/>
                </a:lnTo>
                <a:close/>
              </a:path>
            </a:pathLst>
          </a:custGeom>
          <a:solidFill>
            <a:schemeClr val="tx2"/>
          </a:solidFill>
        </p:spPr>
        <p:txBody>
          <a:bodyPr wrap="square">
            <a:noAutofit/>
          </a:bodyPr>
          <a:lstStyle>
            <a:lvl1pPr marL="0" indent="0">
              <a:buNone/>
              <a:defRPr sz="100"/>
            </a:lvl1pPr>
          </a:lstStyle>
          <a:p>
            <a:pPr lvl="0"/>
            <a:r>
              <a:rPr lang="de-DE" dirty="0"/>
              <a:t>  </a:t>
            </a:r>
          </a:p>
        </p:txBody>
      </p:sp>
      <p:sp>
        <p:nvSpPr>
          <p:cNvPr id="16" name="Textplatzhalter 8">
            <a:extLst>
              <a:ext uri="{FF2B5EF4-FFF2-40B4-BE49-F238E27FC236}">
                <a16:creationId xmlns:a16="http://schemas.microsoft.com/office/drawing/2014/main" id="{24180EB1-DEC0-480B-8D8B-87A02A71DE45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361951" y="694976"/>
            <a:ext cx="10653982" cy="244878"/>
          </a:xfrm>
        </p:spPr>
        <p:txBody>
          <a:bodyPr lIns="0" tIns="0" rIns="0" bIns="0" anchor="ctr"/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Subline</a:t>
            </a:r>
          </a:p>
        </p:txBody>
      </p:sp>
      <p:pic>
        <p:nvPicPr>
          <p:cNvPr id="17" name="Grafik 16">
            <a:extLst>
              <a:ext uri="{FF2B5EF4-FFF2-40B4-BE49-F238E27FC236}">
                <a16:creationId xmlns:a16="http://schemas.microsoft.com/office/drawing/2014/main" id="{18E76D78-0AD1-4B10-A76B-C8CC570F6B4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307896" y="262242"/>
            <a:ext cx="519516" cy="519516"/>
          </a:xfrm>
          <a:prstGeom prst="rect">
            <a:avLst/>
          </a:prstGeom>
        </p:spPr>
      </p:pic>
      <p:sp>
        <p:nvSpPr>
          <p:cNvPr id="3" name="Text 1"/>
          <p:cNvSpPr>
            <a:spLocks noGrp="1"/>
          </p:cNvSpPr>
          <p:nvPr>
            <p:ph type="body" idx="1" hasCustomPrompt="1"/>
          </p:nvPr>
        </p:nvSpPr>
        <p:spPr bwMode="gray">
          <a:xfrm>
            <a:off x="361950" y="1376363"/>
            <a:ext cx="5544000" cy="576000"/>
          </a:xfrm>
          <a:solidFill>
            <a:srgbClr val="ED2722"/>
          </a:solidFill>
        </p:spPr>
        <p:txBody>
          <a:bodyPr lIns="252000" rIns="144000" anchor="ctr"/>
          <a:lstStyle>
            <a:lvl1pPr marL="0" indent="0">
              <a:lnSpc>
                <a:spcPct val="100000"/>
              </a:lnSpc>
              <a:buNone/>
              <a:defRPr sz="1600" b="1" cap="all" spc="0" baseline="0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noProof="0" dirty="0"/>
              <a:t>TEXT</a:t>
            </a:r>
          </a:p>
        </p:txBody>
      </p:sp>
      <p:sp>
        <p:nvSpPr>
          <p:cNvPr id="4" name="Inhalt 1"/>
          <p:cNvSpPr>
            <a:spLocks noGrp="1"/>
          </p:cNvSpPr>
          <p:nvPr>
            <p:ph sz="half" idx="2" hasCustomPrompt="1"/>
          </p:nvPr>
        </p:nvSpPr>
        <p:spPr bwMode="gray">
          <a:xfrm>
            <a:off x="361949" y="1951048"/>
            <a:ext cx="5544000" cy="4094652"/>
          </a:xfrm>
          <a:solidFill>
            <a:srgbClr val="ED2722">
              <a:alpha val="75000"/>
            </a:srgbClr>
          </a:solidFill>
        </p:spPr>
        <p:txBody>
          <a:bodyPr lIns="252000" tIns="252000" rIns="252000" bIns="252000"/>
          <a:lstStyle>
            <a:lvl1pPr>
              <a:buClr>
                <a:schemeClr val="bg1"/>
              </a:buClr>
              <a:defRPr sz="1800">
                <a:solidFill>
                  <a:schemeClr val="bg2"/>
                </a:solidFill>
              </a:defRPr>
            </a:lvl1pPr>
            <a:lvl2pPr>
              <a:buClr>
                <a:schemeClr val="bg1"/>
              </a:buClr>
              <a:defRPr sz="1800">
                <a:solidFill>
                  <a:schemeClr val="bg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bg2"/>
                </a:solidFill>
              </a:defRPr>
            </a:lvl3pPr>
            <a:lvl4pPr>
              <a:buClr>
                <a:schemeClr val="bg1"/>
              </a:buClr>
              <a:defRPr sz="1800">
                <a:solidFill>
                  <a:schemeClr val="bg2"/>
                </a:solidFill>
              </a:defRPr>
            </a:lvl4pPr>
            <a:lvl5pPr>
              <a:defRPr sz="11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/>
              <a:t>Add text</a:t>
            </a:r>
          </a:p>
        </p:txBody>
      </p:sp>
      <p:sp>
        <p:nvSpPr>
          <p:cNvPr id="5" name="Text 2"/>
          <p:cNvSpPr>
            <a:spLocks noGrp="1"/>
          </p:cNvSpPr>
          <p:nvPr>
            <p:ph type="body" sz="quarter" idx="3" hasCustomPrompt="1"/>
          </p:nvPr>
        </p:nvSpPr>
        <p:spPr bwMode="gray">
          <a:xfrm>
            <a:off x="6286050" y="1376363"/>
            <a:ext cx="5544000" cy="576000"/>
          </a:xfrm>
          <a:solidFill>
            <a:srgbClr val="6D0E4C"/>
          </a:solidFill>
        </p:spPr>
        <p:txBody>
          <a:bodyPr lIns="252000" rIns="144000" anchor="ctr"/>
          <a:lstStyle>
            <a:lvl1pPr marL="0" indent="0">
              <a:lnSpc>
                <a:spcPct val="100000"/>
              </a:lnSpc>
              <a:buNone/>
              <a:defRPr sz="1600" b="1" cap="all" spc="0" baseline="0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noProof="0" dirty="0"/>
              <a:t>TEXT</a:t>
            </a:r>
          </a:p>
        </p:txBody>
      </p:sp>
      <p:sp>
        <p:nvSpPr>
          <p:cNvPr id="6" name="Inhalt 2"/>
          <p:cNvSpPr>
            <a:spLocks noGrp="1"/>
          </p:cNvSpPr>
          <p:nvPr>
            <p:ph sz="quarter" idx="4" hasCustomPrompt="1"/>
          </p:nvPr>
        </p:nvSpPr>
        <p:spPr bwMode="gray">
          <a:xfrm>
            <a:off x="6286050" y="1951047"/>
            <a:ext cx="5544000" cy="4109591"/>
          </a:xfrm>
          <a:solidFill>
            <a:srgbClr val="6D0E4C">
              <a:alpha val="75000"/>
            </a:srgbClr>
          </a:solidFill>
        </p:spPr>
        <p:txBody>
          <a:bodyPr lIns="252000" tIns="252000" rIns="252000" bIns="252000">
            <a:normAutofit/>
          </a:bodyPr>
          <a:lstStyle>
            <a:lvl1pPr marL="216000" indent="-216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bg1"/>
              </a:buClr>
              <a:buFont typeface="Wingdings" panose="05000000000000000000" pitchFamily="2" charset="2"/>
              <a:buChar char="§"/>
              <a:defRPr lang="de-DE" sz="1800" kern="1200" noProof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432000" indent="-216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bg1"/>
              </a:buClr>
              <a:buFont typeface="Wingdings" panose="05000000000000000000" pitchFamily="2" charset="2"/>
              <a:buChar char="§"/>
              <a:defRPr lang="de-DE" sz="1800" kern="1200" noProof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2pPr>
            <a:lvl3pPr marL="648000" indent="-216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bg1"/>
              </a:buClr>
              <a:buFont typeface="Wingdings" panose="05000000000000000000" pitchFamily="2" charset="2"/>
              <a:buChar char="§"/>
              <a:defRPr lang="de-DE" sz="1800" kern="1200" noProof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3pPr>
            <a:lvl4pPr marL="936000" indent="-2286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bg1"/>
              </a:buClr>
              <a:buFont typeface="Wingdings" panose="05000000000000000000" pitchFamily="2" charset="2"/>
              <a:buChar char="§"/>
              <a:defRPr lang="de-DE" sz="1800" kern="1200" noProof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4pPr>
            <a:lvl5pPr>
              <a:defRPr sz="11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/>
              <a:t>Add text</a:t>
            </a:r>
          </a:p>
        </p:txBody>
      </p:sp>
      <p:sp>
        <p:nvSpPr>
          <p:cNvPr id="15" name="Foliennummernplatzhalter 14">
            <a:extLst>
              <a:ext uri="{FF2B5EF4-FFF2-40B4-BE49-F238E27FC236}">
                <a16:creationId xmlns:a16="http://schemas.microsoft.com/office/drawing/2014/main" id="{429B8138-E5DD-46B6-B9A4-AF18C44167BC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A23FFA10-0470-4638-936A-23EC73946E25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8" name="Titel 17">
            <a:extLst>
              <a:ext uri="{FF2B5EF4-FFF2-40B4-BE49-F238E27FC236}">
                <a16:creationId xmlns:a16="http://schemas.microsoft.com/office/drawing/2014/main" id="{A54F0B93-C268-47E0-AF31-7736AC8CDED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Title</a:t>
            </a:r>
          </a:p>
        </p:txBody>
      </p:sp>
      <p:pic>
        <p:nvPicPr>
          <p:cNvPr id="2" name="Inhaltsplatzhalter 4">
            <a:extLst>
              <a:ext uri="{FF2B5EF4-FFF2-40B4-BE49-F238E27FC236}">
                <a16:creationId xmlns:a16="http://schemas.microsoft.com/office/drawing/2014/main" id="{3E857461-126C-C80D-FCA7-F066183A355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1950" y="6163024"/>
            <a:ext cx="1109885" cy="510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3710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xt boxe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platzhalter 20">
            <a:extLst>
              <a:ext uri="{FF2B5EF4-FFF2-40B4-BE49-F238E27FC236}">
                <a16:creationId xmlns:a16="http://schemas.microsoft.com/office/drawing/2014/main" id="{5E6635EE-CD4B-42CA-BD02-664AF235D57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12192000" cy="1132596"/>
          </a:xfrm>
          <a:custGeom>
            <a:avLst/>
            <a:gdLst>
              <a:gd name="connsiteX0" fmla="*/ 11311650 w 12192000"/>
              <a:gd name="connsiteY0" fmla="*/ 263961 h 1132596"/>
              <a:gd name="connsiteX1" fmla="*/ 11311650 w 12192000"/>
              <a:gd name="connsiteY1" fmla="*/ 782361 h 1132596"/>
              <a:gd name="connsiteX2" fmla="*/ 11830050 w 12192000"/>
              <a:gd name="connsiteY2" fmla="*/ 782361 h 1132596"/>
              <a:gd name="connsiteX3" fmla="*/ 11830050 w 12192000"/>
              <a:gd name="connsiteY3" fmla="*/ 263961 h 1132596"/>
              <a:gd name="connsiteX4" fmla="*/ 0 w 12192000"/>
              <a:gd name="connsiteY4" fmla="*/ 0 h 1132596"/>
              <a:gd name="connsiteX5" fmla="*/ 12192000 w 12192000"/>
              <a:gd name="connsiteY5" fmla="*/ 0 h 1132596"/>
              <a:gd name="connsiteX6" fmla="*/ 12192000 w 12192000"/>
              <a:gd name="connsiteY6" fmla="*/ 1132596 h 1132596"/>
              <a:gd name="connsiteX7" fmla="*/ 0 w 12192000"/>
              <a:gd name="connsiteY7" fmla="*/ 1132596 h 11325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1132596">
                <a:moveTo>
                  <a:pt x="11311650" y="263961"/>
                </a:moveTo>
                <a:lnTo>
                  <a:pt x="11311650" y="782361"/>
                </a:lnTo>
                <a:lnTo>
                  <a:pt x="11830050" y="782361"/>
                </a:lnTo>
                <a:lnTo>
                  <a:pt x="11830050" y="263961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1132596"/>
                </a:lnTo>
                <a:lnTo>
                  <a:pt x="0" y="1132596"/>
                </a:lnTo>
                <a:close/>
              </a:path>
            </a:pathLst>
          </a:custGeom>
          <a:solidFill>
            <a:schemeClr val="tx2"/>
          </a:solidFill>
        </p:spPr>
        <p:txBody>
          <a:bodyPr wrap="square">
            <a:noAutofit/>
          </a:bodyPr>
          <a:lstStyle>
            <a:lvl1pPr marL="0" indent="0">
              <a:buNone/>
              <a:defRPr sz="100"/>
            </a:lvl1pPr>
          </a:lstStyle>
          <a:p>
            <a:pPr lvl="0"/>
            <a:r>
              <a:rPr lang="de-DE" dirty="0"/>
              <a:t>  </a:t>
            </a:r>
          </a:p>
        </p:txBody>
      </p:sp>
      <p:sp>
        <p:nvSpPr>
          <p:cNvPr id="43" name="Text 1"/>
          <p:cNvSpPr>
            <a:spLocks noGrp="1"/>
          </p:cNvSpPr>
          <p:nvPr>
            <p:ph type="body" idx="24" hasCustomPrompt="1"/>
          </p:nvPr>
        </p:nvSpPr>
        <p:spPr bwMode="gray">
          <a:xfrm>
            <a:off x="361950" y="1635156"/>
            <a:ext cx="3607670" cy="1335600"/>
          </a:xfrm>
          <a:solidFill>
            <a:srgbClr val="BBB323"/>
          </a:solidFill>
        </p:spPr>
        <p:txBody>
          <a:bodyPr lIns="252000" tIns="252000" rIns="252000" bIns="252000" anchor="t"/>
          <a:lstStyle>
            <a:lvl1pPr marL="0" indent="0">
              <a:buNone/>
              <a:defRPr sz="1600" b="1" cap="all" spc="0" baseline="0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noProof="0" dirty="0"/>
              <a:t>TEXT</a:t>
            </a:r>
          </a:p>
        </p:txBody>
      </p:sp>
      <p:sp>
        <p:nvSpPr>
          <p:cNvPr id="44" name="Inhalt 1"/>
          <p:cNvSpPr>
            <a:spLocks noGrp="1"/>
          </p:cNvSpPr>
          <p:nvPr>
            <p:ph sz="quarter" idx="25" hasCustomPrompt="1"/>
          </p:nvPr>
        </p:nvSpPr>
        <p:spPr bwMode="gray">
          <a:xfrm>
            <a:off x="3969620" y="1635156"/>
            <a:ext cx="7860430" cy="1335600"/>
          </a:xfrm>
          <a:solidFill>
            <a:srgbClr val="BBB323">
              <a:alpha val="75000"/>
            </a:srgbClr>
          </a:solidFill>
        </p:spPr>
        <p:txBody>
          <a:bodyPr lIns="252000" tIns="252000" rIns="252000" bIns="252000"/>
          <a:lstStyle>
            <a:lvl1pPr>
              <a:buClr>
                <a:schemeClr val="bg1"/>
              </a:buClr>
              <a:defRPr sz="1600">
                <a:solidFill>
                  <a:schemeClr val="bg2"/>
                </a:solidFill>
              </a:defRPr>
            </a:lvl1pPr>
            <a:lvl2pPr>
              <a:buClr>
                <a:schemeClr val="bg1"/>
              </a:buClr>
              <a:defRPr sz="1400">
                <a:solidFill>
                  <a:schemeClr val="bg2"/>
                </a:solidFill>
              </a:defRPr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/>
              <a:t>Add text</a:t>
            </a:r>
          </a:p>
        </p:txBody>
      </p:sp>
      <p:sp>
        <p:nvSpPr>
          <p:cNvPr id="41" name="Text 2"/>
          <p:cNvSpPr>
            <a:spLocks noGrp="1"/>
          </p:cNvSpPr>
          <p:nvPr>
            <p:ph type="body" idx="22" hasCustomPrompt="1"/>
          </p:nvPr>
        </p:nvSpPr>
        <p:spPr bwMode="gray">
          <a:xfrm>
            <a:off x="361950" y="3204222"/>
            <a:ext cx="3607670" cy="1335600"/>
          </a:xfrm>
          <a:solidFill>
            <a:srgbClr val="6D0E4C"/>
          </a:solidFill>
        </p:spPr>
        <p:txBody>
          <a:bodyPr lIns="252000" tIns="252000" rIns="252000" bIns="252000" anchor="t"/>
          <a:lstStyle>
            <a:lvl1pPr marL="0" indent="0">
              <a:buNone/>
              <a:defRPr sz="1600" b="1" cap="all" spc="0" baseline="0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noProof="0" dirty="0"/>
              <a:t>TEXT</a:t>
            </a:r>
          </a:p>
        </p:txBody>
      </p:sp>
      <p:sp>
        <p:nvSpPr>
          <p:cNvPr id="42" name="Inhalt 2"/>
          <p:cNvSpPr>
            <a:spLocks noGrp="1"/>
          </p:cNvSpPr>
          <p:nvPr>
            <p:ph sz="quarter" idx="23" hasCustomPrompt="1"/>
          </p:nvPr>
        </p:nvSpPr>
        <p:spPr bwMode="gray">
          <a:xfrm>
            <a:off x="3969620" y="3204222"/>
            <a:ext cx="7860430" cy="1335600"/>
          </a:xfrm>
          <a:solidFill>
            <a:srgbClr val="6D0E4C">
              <a:alpha val="75000"/>
            </a:srgbClr>
          </a:solidFill>
        </p:spPr>
        <p:txBody>
          <a:bodyPr lIns="252000" tIns="252000" rIns="252000" bIns="252000"/>
          <a:lstStyle>
            <a:lvl1pPr>
              <a:buClr>
                <a:schemeClr val="bg1"/>
              </a:buClr>
              <a:defRPr sz="1600">
                <a:solidFill>
                  <a:schemeClr val="bg2"/>
                </a:solidFill>
              </a:defRPr>
            </a:lvl1pPr>
            <a:lvl2pPr>
              <a:buClr>
                <a:schemeClr val="bg1"/>
              </a:buClr>
              <a:defRPr sz="1400">
                <a:solidFill>
                  <a:schemeClr val="bg2"/>
                </a:solidFill>
              </a:defRPr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/>
              <a:t>Add text</a:t>
            </a:r>
          </a:p>
        </p:txBody>
      </p:sp>
      <p:sp>
        <p:nvSpPr>
          <p:cNvPr id="15" name="Text 3"/>
          <p:cNvSpPr>
            <a:spLocks noGrp="1"/>
          </p:cNvSpPr>
          <p:nvPr>
            <p:ph type="body" idx="18" hasCustomPrompt="1"/>
          </p:nvPr>
        </p:nvSpPr>
        <p:spPr bwMode="gray">
          <a:xfrm>
            <a:off x="361950" y="4773288"/>
            <a:ext cx="3607670" cy="1335600"/>
          </a:xfrm>
          <a:solidFill>
            <a:srgbClr val="F8485E"/>
          </a:solidFill>
        </p:spPr>
        <p:txBody>
          <a:bodyPr lIns="252000" tIns="252000" rIns="252000" bIns="252000" anchor="t"/>
          <a:lstStyle>
            <a:lvl1pPr marL="0" indent="0">
              <a:buNone/>
              <a:defRPr sz="1600" b="1" cap="all" spc="0" baseline="0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noProof="0" dirty="0"/>
              <a:t>TEXT</a:t>
            </a:r>
          </a:p>
        </p:txBody>
      </p:sp>
      <p:sp>
        <p:nvSpPr>
          <p:cNvPr id="18" name="Inhalt 3"/>
          <p:cNvSpPr>
            <a:spLocks noGrp="1"/>
          </p:cNvSpPr>
          <p:nvPr>
            <p:ph sz="quarter" idx="21" hasCustomPrompt="1"/>
          </p:nvPr>
        </p:nvSpPr>
        <p:spPr bwMode="gray">
          <a:xfrm>
            <a:off x="3969620" y="4773288"/>
            <a:ext cx="7860430" cy="1335600"/>
          </a:xfrm>
          <a:solidFill>
            <a:srgbClr val="F8485E">
              <a:alpha val="75000"/>
            </a:srgbClr>
          </a:solidFill>
        </p:spPr>
        <p:txBody>
          <a:bodyPr lIns="252000" tIns="252000" rIns="252000" bIns="252000"/>
          <a:lstStyle>
            <a:lvl1pPr>
              <a:buClr>
                <a:schemeClr val="bg1"/>
              </a:buClr>
              <a:defRPr sz="1600">
                <a:solidFill>
                  <a:schemeClr val="bg2"/>
                </a:solidFill>
              </a:defRPr>
            </a:lvl1pPr>
            <a:lvl2pPr>
              <a:buClr>
                <a:schemeClr val="bg1"/>
              </a:buClr>
              <a:defRPr sz="1400">
                <a:solidFill>
                  <a:schemeClr val="bg2"/>
                </a:solidFill>
              </a:defRPr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/>
              <a:t>Add text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2F98B17-71EE-4F54-BB8C-D24A0D3DE724}"/>
              </a:ext>
            </a:extLst>
          </p:cNvPr>
          <p:cNvSpPr>
            <a:spLocks noGrp="1"/>
          </p:cNvSpPr>
          <p:nvPr>
            <p:ph type="sldNum" sz="quarter" idx="28"/>
          </p:nvPr>
        </p:nvSpPr>
        <p:spPr/>
        <p:txBody>
          <a:bodyPr/>
          <a:lstStyle/>
          <a:p>
            <a:fld id="{A23FFA10-0470-4638-936A-23EC73946E25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9" name="Textplatzhalter 8">
            <a:extLst>
              <a:ext uri="{FF2B5EF4-FFF2-40B4-BE49-F238E27FC236}">
                <a16:creationId xmlns:a16="http://schemas.microsoft.com/office/drawing/2014/main" id="{85015F86-6C06-4E48-9D7E-E37782725103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361951" y="694976"/>
            <a:ext cx="10653982" cy="244878"/>
          </a:xfrm>
        </p:spPr>
        <p:txBody>
          <a:bodyPr lIns="0" tIns="0" rIns="0" bIns="0" anchor="ctr"/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Subline</a:t>
            </a:r>
          </a:p>
        </p:txBody>
      </p:sp>
      <p:pic>
        <p:nvPicPr>
          <p:cNvPr id="20" name="Grafik 19">
            <a:extLst>
              <a:ext uri="{FF2B5EF4-FFF2-40B4-BE49-F238E27FC236}">
                <a16:creationId xmlns:a16="http://schemas.microsoft.com/office/drawing/2014/main" id="{7C774E68-BFBC-449C-950F-A8C47E83FE6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307896" y="262242"/>
            <a:ext cx="519516" cy="519516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828D09EC-B396-4335-A953-D2F4657B849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Title</a:t>
            </a:r>
          </a:p>
        </p:txBody>
      </p:sp>
      <p:pic>
        <p:nvPicPr>
          <p:cNvPr id="3" name="Inhaltsplatzhalter 4">
            <a:extLst>
              <a:ext uri="{FF2B5EF4-FFF2-40B4-BE49-F238E27FC236}">
                <a16:creationId xmlns:a16="http://schemas.microsoft.com/office/drawing/2014/main" id="{82F7FAE4-C3E8-2C64-786F-6C5CF0223286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1950" y="6163024"/>
            <a:ext cx="1109885" cy="510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5090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xt boxes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platzhalter 20">
            <a:extLst>
              <a:ext uri="{FF2B5EF4-FFF2-40B4-BE49-F238E27FC236}">
                <a16:creationId xmlns:a16="http://schemas.microsoft.com/office/drawing/2014/main" id="{5E6635EE-CD4B-42CA-BD02-664AF235D57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12192000" cy="1132596"/>
          </a:xfrm>
          <a:custGeom>
            <a:avLst/>
            <a:gdLst>
              <a:gd name="connsiteX0" fmla="*/ 11311650 w 12192000"/>
              <a:gd name="connsiteY0" fmla="*/ 263961 h 1132596"/>
              <a:gd name="connsiteX1" fmla="*/ 11311650 w 12192000"/>
              <a:gd name="connsiteY1" fmla="*/ 782361 h 1132596"/>
              <a:gd name="connsiteX2" fmla="*/ 11830050 w 12192000"/>
              <a:gd name="connsiteY2" fmla="*/ 782361 h 1132596"/>
              <a:gd name="connsiteX3" fmla="*/ 11830050 w 12192000"/>
              <a:gd name="connsiteY3" fmla="*/ 263961 h 1132596"/>
              <a:gd name="connsiteX4" fmla="*/ 0 w 12192000"/>
              <a:gd name="connsiteY4" fmla="*/ 0 h 1132596"/>
              <a:gd name="connsiteX5" fmla="*/ 12192000 w 12192000"/>
              <a:gd name="connsiteY5" fmla="*/ 0 h 1132596"/>
              <a:gd name="connsiteX6" fmla="*/ 12192000 w 12192000"/>
              <a:gd name="connsiteY6" fmla="*/ 1132596 h 1132596"/>
              <a:gd name="connsiteX7" fmla="*/ 0 w 12192000"/>
              <a:gd name="connsiteY7" fmla="*/ 1132596 h 11325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1132596">
                <a:moveTo>
                  <a:pt x="11311650" y="263961"/>
                </a:moveTo>
                <a:lnTo>
                  <a:pt x="11311650" y="782361"/>
                </a:lnTo>
                <a:lnTo>
                  <a:pt x="11830050" y="782361"/>
                </a:lnTo>
                <a:lnTo>
                  <a:pt x="11830050" y="263961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1132596"/>
                </a:lnTo>
                <a:lnTo>
                  <a:pt x="0" y="1132596"/>
                </a:lnTo>
                <a:close/>
              </a:path>
            </a:pathLst>
          </a:custGeom>
          <a:solidFill>
            <a:schemeClr val="tx2"/>
          </a:solidFill>
        </p:spPr>
        <p:txBody>
          <a:bodyPr wrap="square">
            <a:noAutofit/>
          </a:bodyPr>
          <a:lstStyle>
            <a:lvl1pPr marL="0" indent="0">
              <a:buNone/>
              <a:defRPr sz="100"/>
            </a:lvl1pPr>
          </a:lstStyle>
          <a:p>
            <a:pPr lvl="0"/>
            <a:r>
              <a:rPr lang="de-DE" dirty="0"/>
              <a:t>  </a:t>
            </a:r>
          </a:p>
        </p:txBody>
      </p:sp>
      <p:sp>
        <p:nvSpPr>
          <p:cNvPr id="43" name="Text 1"/>
          <p:cNvSpPr>
            <a:spLocks noGrp="1"/>
          </p:cNvSpPr>
          <p:nvPr>
            <p:ph type="body" idx="24" hasCustomPrompt="1"/>
          </p:nvPr>
        </p:nvSpPr>
        <p:spPr bwMode="gray">
          <a:xfrm>
            <a:off x="361950" y="1635156"/>
            <a:ext cx="3607670" cy="1335600"/>
          </a:xfrm>
          <a:solidFill>
            <a:srgbClr val="8BBF40"/>
          </a:solidFill>
        </p:spPr>
        <p:txBody>
          <a:bodyPr lIns="252000" tIns="252000" rIns="252000" bIns="252000" anchor="t"/>
          <a:lstStyle>
            <a:lvl1pPr marL="0" indent="0">
              <a:buNone/>
              <a:defRPr sz="1600" b="1" cap="all" spc="0" baseline="0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noProof="0" dirty="0"/>
              <a:t>TEXT</a:t>
            </a:r>
          </a:p>
        </p:txBody>
      </p:sp>
      <p:sp>
        <p:nvSpPr>
          <p:cNvPr id="44" name="Inhalt 1"/>
          <p:cNvSpPr>
            <a:spLocks noGrp="1"/>
          </p:cNvSpPr>
          <p:nvPr>
            <p:ph sz="quarter" idx="25" hasCustomPrompt="1"/>
          </p:nvPr>
        </p:nvSpPr>
        <p:spPr bwMode="gray">
          <a:xfrm>
            <a:off x="3969620" y="1635156"/>
            <a:ext cx="7860430" cy="1335600"/>
          </a:xfrm>
          <a:solidFill>
            <a:srgbClr val="8BBF40">
              <a:alpha val="75000"/>
            </a:srgbClr>
          </a:solidFill>
        </p:spPr>
        <p:txBody>
          <a:bodyPr lIns="252000" tIns="252000" rIns="252000" bIns="252000"/>
          <a:lstStyle>
            <a:lvl1pPr>
              <a:buClr>
                <a:schemeClr val="bg1"/>
              </a:buClr>
              <a:defRPr sz="1600">
                <a:solidFill>
                  <a:schemeClr val="bg2"/>
                </a:solidFill>
              </a:defRPr>
            </a:lvl1pPr>
            <a:lvl2pPr>
              <a:buClr>
                <a:schemeClr val="bg1"/>
              </a:buClr>
              <a:defRPr sz="1400">
                <a:solidFill>
                  <a:schemeClr val="bg2"/>
                </a:solidFill>
              </a:defRPr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/>
              <a:t>Add text</a:t>
            </a:r>
          </a:p>
        </p:txBody>
      </p:sp>
      <p:sp>
        <p:nvSpPr>
          <p:cNvPr id="41" name="Text 2"/>
          <p:cNvSpPr>
            <a:spLocks noGrp="1"/>
          </p:cNvSpPr>
          <p:nvPr>
            <p:ph type="body" idx="22" hasCustomPrompt="1"/>
          </p:nvPr>
        </p:nvSpPr>
        <p:spPr bwMode="gray">
          <a:xfrm>
            <a:off x="361950" y="3204222"/>
            <a:ext cx="3607670" cy="1335600"/>
          </a:xfrm>
          <a:solidFill>
            <a:schemeClr val="accent6"/>
          </a:solidFill>
        </p:spPr>
        <p:txBody>
          <a:bodyPr lIns="252000" tIns="252000" rIns="252000" bIns="252000" anchor="t"/>
          <a:lstStyle>
            <a:lvl1pPr marL="0" indent="0">
              <a:buNone/>
              <a:defRPr sz="1600" b="1" cap="all" spc="0" baseline="0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noProof="0" dirty="0"/>
              <a:t>TEXT</a:t>
            </a:r>
          </a:p>
        </p:txBody>
      </p:sp>
      <p:sp>
        <p:nvSpPr>
          <p:cNvPr id="42" name="Inhalt 2"/>
          <p:cNvSpPr>
            <a:spLocks noGrp="1"/>
          </p:cNvSpPr>
          <p:nvPr>
            <p:ph sz="quarter" idx="23" hasCustomPrompt="1"/>
          </p:nvPr>
        </p:nvSpPr>
        <p:spPr bwMode="gray">
          <a:xfrm>
            <a:off x="3969620" y="3204222"/>
            <a:ext cx="7860430" cy="1335600"/>
          </a:xfrm>
          <a:solidFill>
            <a:schemeClr val="accent6">
              <a:alpha val="75000"/>
            </a:schemeClr>
          </a:solidFill>
        </p:spPr>
        <p:txBody>
          <a:bodyPr lIns="252000" tIns="252000" rIns="252000" bIns="252000"/>
          <a:lstStyle>
            <a:lvl1pPr>
              <a:buClr>
                <a:schemeClr val="bg1"/>
              </a:buClr>
              <a:defRPr sz="1600">
                <a:solidFill>
                  <a:schemeClr val="bg2"/>
                </a:solidFill>
              </a:defRPr>
            </a:lvl1pPr>
            <a:lvl2pPr>
              <a:buClr>
                <a:schemeClr val="bg1"/>
              </a:buClr>
              <a:defRPr sz="1400">
                <a:solidFill>
                  <a:schemeClr val="bg2"/>
                </a:solidFill>
              </a:defRPr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/>
              <a:t>Add text</a:t>
            </a:r>
          </a:p>
        </p:txBody>
      </p:sp>
      <p:sp>
        <p:nvSpPr>
          <p:cNvPr id="15" name="Text 3"/>
          <p:cNvSpPr>
            <a:spLocks noGrp="1"/>
          </p:cNvSpPr>
          <p:nvPr>
            <p:ph type="body" idx="18" hasCustomPrompt="1"/>
          </p:nvPr>
        </p:nvSpPr>
        <p:spPr bwMode="gray">
          <a:xfrm>
            <a:off x="361950" y="4773288"/>
            <a:ext cx="3607670" cy="1335600"/>
          </a:xfrm>
          <a:solidFill>
            <a:schemeClr val="accent5"/>
          </a:solidFill>
        </p:spPr>
        <p:txBody>
          <a:bodyPr lIns="252000" tIns="252000" rIns="252000" bIns="252000" anchor="t"/>
          <a:lstStyle>
            <a:lvl1pPr marL="0" indent="0">
              <a:buNone/>
              <a:defRPr sz="1600" b="1" cap="all" spc="0" baseline="0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noProof="0" dirty="0"/>
              <a:t>TEXT</a:t>
            </a:r>
          </a:p>
        </p:txBody>
      </p:sp>
      <p:sp>
        <p:nvSpPr>
          <p:cNvPr id="18" name="Inhalt 3"/>
          <p:cNvSpPr>
            <a:spLocks noGrp="1"/>
          </p:cNvSpPr>
          <p:nvPr>
            <p:ph sz="quarter" idx="21" hasCustomPrompt="1"/>
          </p:nvPr>
        </p:nvSpPr>
        <p:spPr bwMode="gray">
          <a:xfrm>
            <a:off x="3969620" y="4773288"/>
            <a:ext cx="7860430" cy="1335600"/>
          </a:xfrm>
          <a:solidFill>
            <a:schemeClr val="accent5">
              <a:alpha val="75000"/>
            </a:schemeClr>
          </a:solidFill>
        </p:spPr>
        <p:txBody>
          <a:bodyPr lIns="252000" tIns="252000" rIns="252000" bIns="252000"/>
          <a:lstStyle>
            <a:lvl1pPr>
              <a:buClr>
                <a:schemeClr val="bg1"/>
              </a:buClr>
              <a:defRPr sz="1600">
                <a:solidFill>
                  <a:schemeClr val="bg2"/>
                </a:solidFill>
              </a:defRPr>
            </a:lvl1pPr>
            <a:lvl2pPr>
              <a:buClr>
                <a:schemeClr val="bg1"/>
              </a:buClr>
              <a:defRPr sz="1400">
                <a:solidFill>
                  <a:schemeClr val="bg2"/>
                </a:solidFill>
              </a:defRPr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/>
              <a:t>Add text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2F98B17-71EE-4F54-BB8C-D24A0D3DE724}"/>
              </a:ext>
            </a:extLst>
          </p:cNvPr>
          <p:cNvSpPr>
            <a:spLocks noGrp="1"/>
          </p:cNvSpPr>
          <p:nvPr>
            <p:ph type="sldNum" sz="quarter" idx="28"/>
          </p:nvPr>
        </p:nvSpPr>
        <p:spPr/>
        <p:txBody>
          <a:bodyPr/>
          <a:lstStyle/>
          <a:p>
            <a:fld id="{A23FFA10-0470-4638-936A-23EC73946E25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9" name="Textplatzhalter 8">
            <a:extLst>
              <a:ext uri="{FF2B5EF4-FFF2-40B4-BE49-F238E27FC236}">
                <a16:creationId xmlns:a16="http://schemas.microsoft.com/office/drawing/2014/main" id="{85015F86-6C06-4E48-9D7E-E37782725103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361951" y="694976"/>
            <a:ext cx="10653982" cy="244878"/>
          </a:xfrm>
        </p:spPr>
        <p:txBody>
          <a:bodyPr lIns="0" tIns="0" rIns="0" bIns="0" anchor="ctr"/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Subline</a:t>
            </a:r>
          </a:p>
        </p:txBody>
      </p:sp>
      <p:pic>
        <p:nvPicPr>
          <p:cNvPr id="20" name="Grafik 19">
            <a:extLst>
              <a:ext uri="{FF2B5EF4-FFF2-40B4-BE49-F238E27FC236}">
                <a16:creationId xmlns:a16="http://schemas.microsoft.com/office/drawing/2014/main" id="{7C774E68-BFBC-449C-950F-A8C47E83FE6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307896" y="262242"/>
            <a:ext cx="519516" cy="519516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828D09EC-B396-4335-A953-D2F4657B849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Title</a:t>
            </a:r>
          </a:p>
        </p:txBody>
      </p:sp>
      <p:pic>
        <p:nvPicPr>
          <p:cNvPr id="3" name="Inhaltsplatzhalter 4">
            <a:extLst>
              <a:ext uri="{FF2B5EF4-FFF2-40B4-BE49-F238E27FC236}">
                <a16:creationId xmlns:a16="http://schemas.microsoft.com/office/drawing/2014/main" id="{F85D4B7A-8276-A8A5-7EE1-A0217718623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1950" y="6163024"/>
            <a:ext cx="1109885" cy="510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0605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xt boxes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platzhalter 20">
            <a:extLst>
              <a:ext uri="{FF2B5EF4-FFF2-40B4-BE49-F238E27FC236}">
                <a16:creationId xmlns:a16="http://schemas.microsoft.com/office/drawing/2014/main" id="{5E6635EE-CD4B-42CA-BD02-664AF235D57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12192000" cy="1132596"/>
          </a:xfrm>
          <a:custGeom>
            <a:avLst/>
            <a:gdLst>
              <a:gd name="connsiteX0" fmla="*/ 11311650 w 12192000"/>
              <a:gd name="connsiteY0" fmla="*/ 263961 h 1132596"/>
              <a:gd name="connsiteX1" fmla="*/ 11311650 w 12192000"/>
              <a:gd name="connsiteY1" fmla="*/ 782361 h 1132596"/>
              <a:gd name="connsiteX2" fmla="*/ 11830050 w 12192000"/>
              <a:gd name="connsiteY2" fmla="*/ 782361 h 1132596"/>
              <a:gd name="connsiteX3" fmla="*/ 11830050 w 12192000"/>
              <a:gd name="connsiteY3" fmla="*/ 263961 h 1132596"/>
              <a:gd name="connsiteX4" fmla="*/ 0 w 12192000"/>
              <a:gd name="connsiteY4" fmla="*/ 0 h 1132596"/>
              <a:gd name="connsiteX5" fmla="*/ 12192000 w 12192000"/>
              <a:gd name="connsiteY5" fmla="*/ 0 h 1132596"/>
              <a:gd name="connsiteX6" fmla="*/ 12192000 w 12192000"/>
              <a:gd name="connsiteY6" fmla="*/ 1132596 h 1132596"/>
              <a:gd name="connsiteX7" fmla="*/ 0 w 12192000"/>
              <a:gd name="connsiteY7" fmla="*/ 1132596 h 11325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1132596">
                <a:moveTo>
                  <a:pt x="11311650" y="263961"/>
                </a:moveTo>
                <a:lnTo>
                  <a:pt x="11311650" y="782361"/>
                </a:lnTo>
                <a:lnTo>
                  <a:pt x="11830050" y="782361"/>
                </a:lnTo>
                <a:lnTo>
                  <a:pt x="11830050" y="263961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1132596"/>
                </a:lnTo>
                <a:lnTo>
                  <a:pt x="0" y="1132596"/>
                </a:lnTo>
                <a:close/>
              </a:path>
            </a:pathLst>
          </a:custGeom>
          <a:solidFill>
            <a:schemeClr val="tx2"/>
          </a:solidFill>
        </p:spPr>
        <p:txBody>
          <a:bodyPr wrap="square">
            <a:noAutofit/>
          </a:bodyPr>
          <a:lstStyle>
            <a:lvl1pPr marL="0" indent="0">
              <a:buNone/>
              <a:defRPr sz="100"/>
            </a:lvl1pPr>
          </a:lstStyle>
          <a:p>
            <a:pPr lvl="0"/>
            <a:r>
              <a:rPr lang="de-DE" dirty="0"/>
              <a:t>  </a:t>
            </a:r>
          </a:p>
        </p:txBody>
      </p:sp>
      <p:sp>
        <p:nvSpPr>
          <p:cNvPr id="43" name="Text 1"/>
          <p:cNvSpPr>
            <a:spLocks noGrp="1"/>
          </p:cNvSpPr>
          <p:nvPr>
            <p:ph type="body" idx="24" hasCustomPrompt="1"/>
          </p:nvPr>
        </p:nvSpPr>
        <p:spPr bwMode="gray">
          <a:xfrm>
            <a:off x="361950" y="1635156"/>
            <a:ext cx="3607670" cy="1335600"/>
          </a:xfrm>
          <a:solidFill>
            <a:srgbClr val="ED2722"/>
          </a:solidFill>
        </p:spPr>
        <p:txBody>
          <a:bodyPr lIns="252000" tIns="252000" rIns="252000" bIns="252000" anchor="t"/>
          <a:lstStyle>
            <a:lvl1pPr marL="0" indent="0">
              <a:buNone/>
              <a:defRPr sz="1600" b="1" cap="all" spc="0" baseline="0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noProof="0" dirty="0"/>
              <a:t>TEXT</a:t>
            </a:r>
          </a:p>
        </p:txBody>
      </p:sp>
      <p:sp>
        <p:nvSpPr>
          <p:cNvPr id="44" name="Inhalt 1"/>
          <p:cNvSpPr>
            <a:spLocks noGrp="1"/>
          </p:cNvSpPr>
          <p:nvPr>
            <p:ph sz="quarter" idx="25" hasCustomPrompt="1"/>
          </p:nvPr>
        </p:nvSpPr>
        <p:spPr bwMode="gray">
          <a:xfrm>
            <a:off x="3969620" y="1635156"/>
            <a:ext cx="7860430" cy="1335600"/>
          </a:xfrm>
          <a:solidFill>
            <a:srgbClr val="ED2722">
              <a:alpha val="75000"/>
            </a:srgbClr>
          </a:solidFill>
        </p:spPr>
        <p:txBody>
          <a:bodyPr lIns="252000" tIns="252000" rIns="252000" bIns="252000"/>
          <a:lstStyle>
            <a:lvl1pPr>
              <a:buClr>
                <a:schemeClr val="bg1"/>
              </a:buClr>
              <a:defRPr sz="1600">
                <a:solidFill>
                  <a:schemeClr val="bg2"/>
                </a:solidFill>
              </a:defRPr>
            </a:lvl1pPr>
            <a:lvl2pPr>
              <a:buClr>
                <a:schemeClr val="bg1"/>
              </a:buClr>
              <a:defRPr sz="1400">
                <a:solidFill>
                  <a:schemeClr val="bg2"/>
                </a:solidFill>
              </a:defRPr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/>
              <a:t>Add text</a:t>
            </a:r>
          </a:p>
        </p:txBody>
      </p:sp>
      <p:sp>
        <p:nvSpPr>
          <p:cNvPr id="41" name="Text 2"/>
          <p:cNvSpPr>
            <a:spLocks noGrp="1"/>
          </p:cNvSpPr>
          <p:nvPr>
            <p:ph type="body" idx="22" hasCustomPrompt="1"/>
          </p:nvPr>
        </p:nvSpPr>
        <p:spPr bwMode="gray">
          <a:xfrm>
            <a:off x="361950" y="3204222"/>
            <a:ext cx="3607670" cy="1335600"/>
          </a:xfrm>
          <a:solidFill>
            <a:srgbClr val="6D0E4C"/>
          </a:solidFill>
        </p:spPr>
        <p:txBody>
          <a:bodyPr lIns="252000" tIns="252000" rIns="252000" bIns="252000" anchor="t"/>
          <a:lstStyle>
            <a:lvl1pPr marL="0" indent="0">
              <a:buNone/>
              <a:defRPr sz="1600" b="1" cap="all" spc="0" baseline="0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noProof="0" dirty="0"/>
              <a:t>TEXT</a:t>
            </a:r>
          </a:p>
        </p:txBody>
      </p:sp>
      <p:sp>
        <p:nvSpPr>
          <p:cNvPr id="42" name="Inhalt 2"/>
          <p:cNvSpPr>
            <a:spLocks noGrp="1"/>
          </p:cNvSpPr>
          <p:nvPr>
            <p:ph sz="quarter" idx="23" hasCustomPrompt="1"/>
          </p:nvPr>
        </p:nvSpPr>
        <p:spPr bwMode="gray">
          <a:xfrm>
            <a:off x="3969620" y="3204222"/>
            <a:ext cx="7860430" cy="1335600"/>
          </a:xfrm>
          <a:solidFill>
            <a:srgbClr val="6D0E4C">
              <a:alpha val="75000"/>
            </a:srgbClr>
          </a:solidFill>
        </p:spPr>
        <p:txBody>
          <a:bodyPr lIns="252000" tIns="252000" rIns="252000" bIns="252000"/>
          <a:lstStyle>
            <a:lvl1pPr>
              <a:buClr>
                <a:schemeClr val="bg1"/>
              </a:buClr>
              <a:defRPr sz="1600">
                <a:solidFill>
                  <a:schemeClr val="bg2"/>
                </a:solidFill>
              </a:defRPr>
            </a:lvl1pPr>
            <a:lvl2pPr>
              <a:buClr>
                <a:schemeClr val="bg1"/>
              </a:buClr>
              <a:defRPr sz="1400">
                <a:solidFill>
                  <a:schemeClr val="bg2"/>
                </a:solidFill>
              </a:defRPr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/>
              <a:t>Add text</a:t>
            </a:r>
          </a:p>
        </p:txBody>
      </p:sp>
      <p:sp>
        <p:nvSpPr>
          <p:cNvPr id="15" name="Text 3"/>
          <p:cNvSpPr>
            <a:spLocks noGrp="1"/>
          </p:cNvSpPr>
          <p:nvPr>
            <p:ph type="body" idx="18" hasCustomPrompt="1"/>
          </p:nvPr>
        </p:nvSpPr>
        <p:spPr bwMode="gray">
          <a:xfrm>
            <a:off x="361950" y="4773288"/>
            <a:ext cx="3607670" cy="1335600"/>
          </a:xfrm>
          <a:solidFill>
            <a:srgbClr val="F35F11"/>
          </a:solidFill>
        </p:spPr>
        <p:txBody>
          <a:bodyPr lIns="252000" tIns="252000" rIns="252000" bIns="252000" anchor="t"/>
          <a:lstStyle>
            <a:lvl1pPr marL="0" indent="0">
              <a:buNone/>
              <a:defRPr sz="1600" b="1" cap="all" spc="0" baseline="0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noProof="0" dirty="0"/>
              <a:t>TEXT</a:t>
            </a:r>
          </a:p>
        </p:txBody>
      </p:sp>
      <p:sp>
        <p:nvSpPr>
          <p:cNvPr id="18" name="Inhalt 3"/>
          <p:cNvSpPr>
            <a:spLocks noGrp="1"/>
          </p:cNvSpPr>
          <p:nvPr>
            <p:ph sz="quarter" idx="21" hasCustomPrompt="1"/>
          </p:nvPr>
        </p:nvSpPr>
        <p:spPr bwMode="gray">
          <a:xfrm>
            <a:off x="3969620" y="4773288"/>
            <a:ext cx="7860430" cy="1335600"/>
          </a:xfrm>
          <a:solidFill>
            <a:srgbClr val="F35F11">
              <a:alpha val="75000"/>
            </a:srgbClr>
          </a:solidFill>
        </p:spPr>
        <p:txBody>
          <a:bodyPr lIns="252000" tIns="252000" rIns="252000" bIns="252000"/>
          <a:lstStyle>
            <a:lvl1pPr>
              <a:buClr>
                <a:schemeClr val="bg1"/>
              </a:buClr>
              <a:defRPr sz="1600">
                <a:solidFill>
                  <a:schemeClr val="bg2"/>
                </a:solidFill>
              </a:defRPr>
            </a:lvl1pPr>
            <a:lvl2pPr>
              <a:buClr>
                <a:schemeClr val="bg1"/>
              </a:buClr>
              <a:defRPr sz="1400">
                <a:solidFill>
                  <a:schemeClr val="bg2"/>
                </a:solidFill>
              </a:defRPr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/>
              <a:t>Add text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2F98B17-71EE-4F54-BB8C-D24A0D3DE724}"/>
              </a:ext>
            </a:extLst>
          </p:cNvPr>
          <p:cNvSpPr>
            <a:spLocks noGrp="1"/>
          </p:cNvSpPr>
          <p:nvPr>
            <p:ph type="sldNum" sz="quarter" idx="28"/>
          </p:nvPr>
        </p:nvSpPr>
        <p:spPr/>
        <p:txBody>
          <a:bodyPr/>
          <a:lstStyle/>
          <a:p>
            <a:fld id="{A23FFA10-0470-4638-936A-23EC73946E25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9" name="Textplatzhalter 8">
            <a:extLst>
              <a:ext uri="{FF2B5EF4-FFF2-40B4-BE49-F238E27FC236}">
                <a16:creationId xmlns:a16="http://schemas.microsoft.com/office/drawing/2014/main" id="{85015F86-6C06-4E48-9D7E-E37782725103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361951" y="694976"/>
            <a:ext cx="10653982" cy="244878"/>
          </a:xfrm>
        </p:spPr>
        <p:txBody>
          <a:bodyPr lIns="0" tIns="0" rIns="0" bIns="0" anchor="ctr"/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Subline</a:t>
            </a:r>
          </a:p>
        </p:txBody>
      </p:sp>
      <p:pic>
        <p:nvPicPr>
          <p:cNvPr id="20" name="Grafik 19">
            <a:extLst>
              <a:ext uri="{FF2B5EF4-FFF2-40B4-BE49-F238E27FC236}">
                <a16:creationId xmlns:a16="http://schemas.microsoft.com/office/drawing/2014/main" id="{7C774E68-BFBC-449C-950F-A8C47E83FE6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307896" y="262242"/>
            <a:ext cx="519516" cy="519516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828D09EC-B396-4335-A953-D2F4657B849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Title</a:t>
            </a:r>
          </a:p>
        </p:txBody>
      </p:sp>
      <p:pic>
        <p:nvPicPr>
          <p:cNvPr id="3" name="Inhaltsplatzhalter 4">
            <a:extLst>
              <a:ext uri="{FF2B5EF4-FFF2-40B4-BE49-F238E27FC236}">
                <a16:creationId xmlns:a16="http://schemas.microsoft.com/office/drawing/2014/main" id="{06C53CF6-D5AB-DC9D-6461-0A28CC091E6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1950" y="6163024"/>
            <a:ext cx="1109885" cy="510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2292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xt boxes horizontal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platzhalter 26">
            <a:extLst>
              <a:ext uri="{FF2B5EF4-FFF2-40B4-BE49-F238E27FC236}">
                <a16:creationId xmlns:a16="http://schemas.microsoft.com/office/drawing/2014/main" id="{9612A4FA-EF8E-4C6A-A2B4-34935B21EEF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12192000" cy="1132596"/>
          </a:xfrm>
          <a:custGeom>
            <a:avLst/>
            <a:gdLst>
              <a:gd name="connsiteX0" fmla="*/ 11311650 w 12192000"/>
              <a:gd name="connsiteY0" fmla="*/ 263961 h 1132596"/>
              <a:gd name="connsiteX1" fmla="*/ 11311650 w 12192000"/>
              <a:gd name="connsiteY1" fmla="*/ 782361 h 1132596"/>
              <a:gd name="connsiteX2" fmla="*/ 11830050 w 12192000"/>
              <a:gd name="connsiteY2" fmla="*/ 782361 h 1132596"/>
              <a:gd name="connsiteX3" fmla="*/ 11830050 w 12192000"/>
              <a:gd name="connsiteY3" fmla="*/ 263961 h 1132596"/>
              <a:gd name="connsiteX4" fmla="*/ 0 w 12192000"/>
              <a:gd name="connsiteY4" fmla="*/ 0 h 1132596"/>
              <a:gd name="connsiteX5" fmla="*/ 12192000 w 12192000"/>
              <a:gd name="connsiteY5" fmla="*/ 0 h 1132596"/>
              <a:gd name="connsiteX6" fmla="*/ 12192000 w 12192000"/>
              <a:gd name="connsiteY6" fmla="*/ 1132596 h 1132596"/>
              <a:gd name="connsiteX7" fmla="*/ 0 w 12192000"/>
              <a:gd name="connsiteY7" fmla="*/ 1132596 h 11325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1132596">
                <a:moveTo>
                  <a:pt x="11311650" y="263961"/>
                </a:moveTo>
                <a:lnTo>
                  <a:pt x="11311650" y="782361"/>
                </a:lnTo>
                <a:lnTo>
                  <a:pt x="11830050" y="782361"/>
                </a:lnTo>
                <a:lnTo>
                  <a:pt x="11830050" y="263961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1132596"/>
                </a:lnTo>
                <a:lnTo>
                  <a:pt x="0" y="1132596"/>
                </a:lnTo>
                <a:close/>
              </a:path>
            </a:pathLst>
          </a:custGeom>
          <a:solidFill>
            <a:schemeClr val="tx2"/>
          </a:solidFill>
        </p:spPr>
        <p:txBody>
          <a:bodyPr wrap="square">
            <a:noAutofit/>
          </a:bodyPr>
          <a:lstStyle>
            <a:lvl1pPr marL="0" indent="0">
              <a:buNone/>
              <a:defRPr sz="100"/>
            </a:lvl1pPr>
          </a:lstStyle>
          <a:p>
            <a:pPr lvl="0"/>
            <a:r>
              <a:rPr lang="de-DE" dirty="0"/>
              <a:t>  </a:t>
            </a:r>
          </a:p>
        </p:txBody>
      </p:sp>
      <p:sp>
        <p:nvSpPr>
          <p:cNvPr id="25" name="Textplatzhalter 8">
            <a:extLst>
              <a:ext uri="{FF2B5EF4-FFF2-40B4-BE49-F238E27FC236}">
                <a16:creationId xmlns:a16="http://schemas.microsoft.com/office/drawing/2014/main" id="{D39BAF4B-CAEB-45EB-A983-DB8BA126868B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361951" y="694976"/>
            <a:ext cx="10653982" cy="244878"/>
          </a:xfrm>
        </p:spPr>
        <p:txBody>
          <a:bodyPr lIns="0" tIns="0" rIns="0" bIns="0" anchor="ctr"/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Subline</a:t>
            </a:r>
          </a:p>
        </p:txBody>
      </p:sp>
      <p:pic>
        <p:nvPicPr>
          <p:cNvPr id="26" name="Grafik 25">
            <a:extLst>
              <a:ext uri="{FF2B5EF4-FFF2-40B4-BE49-F238E27FC236}">
                <a16:creationId xmlns:a16="http://schemas.microsoft.com/office/drawing/2014/main" id="{F0B9F063-E23B-424C-BE68-CA5BC33235F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307896" y="262242"/>
            <a:ext cx="519516" cy="519516"/>
          </a:xfrm>
          <a:prstGeom prst="rect">
            <a:avLst/>
          </a:prstGeom>
        </p:spPr>
      </p:pic>
      <p:sp>
        <p:nvSpPr>
          <p:cNvPr id="3" name="Text 1"/>
          <p:cNvSpPr>
            <a:spLocks noGrp="1"/>
          </p:cNvSpPr>
          <p:nvPr>
            <p:ph type="body" idx="1" hasCustomPrompt="1"/>
          </p:nvPr>
        </p:nvSpPr>
        <p:spPr bwMode="gray">
          <a:xfrm>
            <a:off x="361950" y="1386605"/>
            <a:ext cx="5610480" cy="432000"/>
          </a:xfrm>
          <a:solidFill>
            <a:schemeClr val="accent2"/>
          </a:solidFill>
        </p:spPr>
        <p:txBody>
          <a:bodyPr lIns="252000" rIns="144000" anchor="ctr"/>
          <a:lstStyle>
            <a:lvl1pPr marL="0" indent="0">
              <a:lnSpc>
                <a:spcPct val="100000"/>
              </a:lnSpc>
              <a:buNone/>
              <a:defRPr sz="1600" b="1" cap="all" spc="0" baseline="0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noProof="0" dirty="0"/>
              <a:t>TEXT</a:t>
            </a:r>
          </a:p>
        </p:txBody>
      </p:sp>
      <p:sp>
        <p:nvSpPr>
          <p:cNvPr id="4" name="Inhalt 1"/>
          <p:cNvSpPr>
            <a:spLocks noGrp="1"/>
          </p:cNvSpPr>
          <p:nvPr>
            <p:ph sz="half" idx="2" hasCustomPrompt="1"/>
          </p:nvPr>
        </p:nvSpPr>
        <p:spPr bwMode="gray">
          <a:xfrm>
            <a:off x="361950" y="1818604"/>
            <a:ext cx="5610480" cy="1877753"/>
          </a:xfrm>
          <a:solidFill>
            <a:srgbClr val="F35F11"/>
          </a:solidFill>
        </p:spPr>
        <p:txBody>
          <a:bodyPr vert="horz" lIns="252000" tIns="108000" rIns="252000" bIns="252000" rtlCol="0">
            <a:noAutofit/>
          </a:bodyPr>
          <a:lstStyle>
            <a:lvl1pPr marL="216000" indent="-216000">
              <a:buClr>
                <a:schemeClr val="bg1"/>
              </a:buClr>
              <a:defRPr lang="de-DE" sz="1800" kern="1200" noProof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de-DE" dirty="0"/>
              <a:t>Add text</a:t>
            </a:r>
          </a:p>
        </p:txBody>
      </p:sp>
      <p:sp>
        <p:nvSpPr>
          <p:cNvPr id="5" name="Text 2"/>
          <p:cNvSpPr>
            <a:spLocks noGrp="1"/>
          </p:cNvSpPr>
          <p:nvPr>
            <p:ph type="body" sz="quarter" idx="3" hasCustomPrompt="1"/>
          </p:nvPr>
        </p:nvSpPr>
        <p:spPr bwMode="gray">
          <a:xfrm>
            <a:off x="6210620" y="1386605"/>
            <a:ext cx="5610480" cy="432000"/>
          </a:xfrm>
          <a:solidFill>
            <a:srgbClr val="8BBF40"/>
          </a:solidFill>
        </p:spPr>
        <p:txBody>
          <a:bodyPr lIns="252000" rIns="144000" anchor="ctr"/>
          <a:lstStyle>
            <a:lvl1pPr marL="0" indent="0">
              <a:lnSpc>
                <a:spcPct val="100000"/>
              </a:lnSpc>
              <a:buNone/>
              <a:defRPr sz="1600" b="1" cap="all" spc="0" baseline="0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noProof="0" dirty="0"/>
              <a:t>TEXT</a:t>
            </a:r>
          </a:p>
        </p:txBody>
      </p:sp>
      <p:sp>
        <p:nvSpPr>
          <p:cNvPr id="15" name="Foliennummernplatzhalter 14">
            <a:extLst>
              <a:ext uri="{FF2B5EF4-FFF2-40B4-BE49-F238E27FC236}">
                <a16:creationId xmlns:a16="http://schemas.microsoft.com/office/drawing/2014/main" id="{429B8138-E5DD-46B6-B9A4-AF18C44167BC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A23FFA10-0470-4638-936A-23EC73946E25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3" name="Inhalt 1">
            <a:extLst>
              <a:ext uri="{FF2B5EF4-FFF2-40B4-BE49-F238E27FC236}">
                <a16:creationId xmlns:a16="http://schemas.microsoft.com/office/drawing/2014/main" id="{D5C550A8-162C-4719-8D4B-8CEF2443700C}"/>
              </a:ext>
            </a:extLst>
          </p:cNvPr>
          <p:cNvSpPr>
            <a:spLocks noGrp="1"/>
          </p:cNvSpPr>
          <p:nvPr>
            <p:ph sz="half" idx="18" hasCustomPrompt="1"/>
          </p:nvPr>
        </p:nvSpPr>
        <p:spPr bwMode="gray">
          <a:xfrm>
            <a:off x="6210620" y="1818604"/>
            <a:ext cx="5610480" cy="1877754"/>
          </a:xfrm>
          <a:solidFill>
            <a:srgbClr val="8BBF40"/>
          </a:solidFill>
        </p:spPr>
        <p:txBody>
          <a:bodyPr vert="horz" lIns="252000" tIns="108000" rIns="252000" bIns="252000" rtlCol="0">
            <a:noAutofit/>
          </a:bodyPr>
          <a:lstStyle>
            <a:lvl1pPr>
              <a:buClr>
                <a:schemeClr val="bg1"/>
              </a:buClr>
              <a:defRPr lang="de-DE" sz="1800" noProof="0" dirty="0">
                <a:solidFill>
                  <a:schemeClr val="bg2"/>
                </a:solidFill>
              </a:defRPr>
            </a:lvl1pPr>
          </a:lstStyle>
          <a:p>
            <a:pPr lvl="0">
              <a:buClr>
                <a:schemeClr val="bg1"/>
              </a:buClr>
            </a:pPr>
            <a:r>
              <a:rPr lang="de-DE" noProof="0" dirty="0"/>
              <a:t>Add text</a:t>
            </a:r>
          </a:p>
        </p:txBody>
      </p:sp>
      <p:sp>
        <p:nvSpPr>
          <p:cNvPr id="14" name="Text 1">
            <a:extLst>
              <a:ext uri="{FF2B5EF4-FFF2-40B4-BE49-F238E27FC236}">
                <a16:creationId xmlns:a16="http://schemas.microsoft.com/office/drawing/2014/main" id="{9F056043-F9B6-47D5-81A2-627568B512FF}"/>
              </a:ext>
            </a:extLst>
          </p:cNvPr>
          <p:cNvSpPr>
            <a:spLocks noGrp="1"/>
          </p:cNvSpPr>
          <p:nvPr>
            <p:ph type="body" idx="19" hasCustomPrompt="1"/>
          </p:nvPr>
        </p:nvSpPr>
        <p:spPr bwMode="gray">
          <a:xfrm>
            <a:off x="361950" y="3774815"/>
            <a:ext cx="5610480" cy="432000"/>
          </a:xfrm>
          <a:solidFill>
            <a:schemeClr val="accent4"/>
          </a:solidFill>
        </p:spPr>
        <p:txBody>
          <a:bodyPr lIns="252000" rIns="144000" anchor="ctr"/>
          <a:lstStyle>
            <a:lvl1pPr marL="0" indent="0">
              <a:lnSpc>
                <a:spcPct val="100000"/>
              </a:lnSpc>
              <a:buNone/>
              <a:defRPr sz="1600" b="1" cap="all" spc="0" baseline="0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noProof="0" dirty="0"/>
              <a:t>TEXT</a:t>
            </a:r>
          </a:p>
        </p:txBody>
      </p:sp>
      <p:sp>
        <p:nvSpPr>
          <p:cNvPr id="17" name="Inhalt 1">
            <a:extLst>
              <a:ext uri="{FF2B5EF4-FFF2-40B4-BE49-F238E27FC236}">
                <a16:creationId xmlns:a16="http://schemas.microsoft.com/office/drawing/2014/main" id="{3DC475D5-B991-41CB-A15E-5D5269726652}"/>
              </a:ext>
            </a:extLst>
          </p:cNvPr>
          <p:cNvSpPr>
            <a:spLocks noGrp="1"/>
          </p:cNvSpPr>
          <p:nvPr>
            <p:ph sz="half" idx="20" hasCustomPrompt="1"/>
          </p:nvPr>
        </p:nvSpPr>
        <p:spPr bwMode="gray">
          <a:xfrm>
            <a:off x="361950" y="4194638"/>
            <a:ext cx="5610480" cy="1877751"/>
          </a:xfrm>
          <a:solidFill>
            <a:schemeClr val="accent4"/>
          </a:solidFill>
        </p:spPr>
        <p:txBody>
          <a:bodyPr vert="horz" lIns="252000" tIns="108000" rIns="252000" bIns="252000" rtlCol="0">
            <a:noAutofit/>
          </a:bodyPr>
          <a:lstStyle>
            <a:lvl1pPr>
              <a:buClr>
                <a:schemeClr val="bg1"/>
              </a:buClr>
              <a:defRPr lang="de-DE" sz="1800" noProof="0" dirty="0">
                <a:solidFill>
                  <a:schemeClr val="bg2"/>
                </a:solidFill>
              </a:defRPr>
            </a:lvl1pPr>
          </a:lstStyle>
          <a:p>
            <a:pPr lvl="0">
              <a:buClr>
                <a:schemeClr val="bg1"/>
              </a:buClr>
            </a:pPr>
            <a:r>
              <a:rPr lang="de-DE" noProof="0" dirty="0"/>
              <a:t>Add text</a:t>
            </a:r>
          </a:p>
        </p:txBody>
      </p:sp>
      <p:sp>
        <p:nvSpPr>
          <p:cNvPr id="18" name="Text 2">
            <a:extLst>
              <a:ext uri="{FF2B5EF4-FFF2-40B4-BE49-F238E27FC236}">
                <a16:creationId xmlns:a16="http://schemas.microsoft.com/office/drawing/2014/main" id="{8F12D20C-0C91-46AA-BBA3-07D110D6DD0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 bwMode="gray">
          <a:xfrm>
            <a:off x="6210620" y="3774815"/>
            <a:ext cx="5610480" cy="432000"/>
          </a:xfrm>
          <a:solidFill>
            <a:schemeClr val="accent3"/>
          </a:solidFill>
        </p:spPr>
        <p:txBody>
          <a:bodyPr lIns="252000" rIns="144000" anchor="ctr"/>
          <a:lstStyle>
            <a:lvl1pPr marL="0" indent="0">
              <a:lnSpc>
                <a:spcPct val="100000"/>
              </a:lnSpc>
              <a:buNone/>
              <a:defRPr sz="1600" b="1" cap="all" spc="0" baseline="0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noProof="0" dirty="0"/>
              <a:t>TEXT</a:t>
            </a:r>
          </a:p>
        </p:txBody>
      </p:sp>
      <p:sp>
        <p:nvSpPr>
          <p:cNvPr id="19" name="Inhalt 1">
            <a:extLst>
              <a:ext uri="{FF2B5EF4-FFF2-40B4-BE49-F238E27FC236}">
                <a16:creationId xmlns:a16="http://schemas.microsoft.com/office/drawing/2014/main" id="{B8B183AD-0A6C-4D18-B370-E139E907CF5F}"/>
              </a:ext>
            </a:extLst>
          </p:cNvPr>
          <p:cNvSpPr>
            <a:spLocks noGrp="1"/>
          </p:cNvSpPr>
          <p:nvPr>
            <p:ph sz="half" idx="22" hasCustomPrompt="1"/>
          </p:nvPr>
        </p:nvSpPr>
        <p:spPr bwMode="gray">
          <a:xfrm>
            <a:off x="6210620" y="4194638"/>
            <a:ext cx="5610480" cy="1889928"/>
          </a:xfrm>
          <a:solidFill>
            <a:schemeClr val="accent3"/>
          </a:solidFill>
        </p:spPr>
        <p:txBody>
          <a:bodyPr vert="horz" lIns="252000" tIns="108000" rIns="252000" bIns="252000" rtlCol="0">
            <a:noAutofit/>
          </a:bodyPr>
          <a:lstStyle>
            <a:lvl1pPr>
              <a:buClr>
                <a:schemeClr val="bg1"/>
              </a:buClr>
              <a:defRPr lang="de-DE" sz="1800" noProof="0" dirty="0">
                <a:solidFill>
                  <a:schemeClr val="bg2"/>
                </a:solidFill>
              </a:defRPr>
            </a:lvl1pPr>
          </a:lstStyle>
          <a:p>
            <a:pPr lvl="0">
              <a:buClr>
                <a:schemeClr val="bg1"/>
              </a:buClr>
            </a:pPr>
            <a:r>
              <a:rPr lang="de-DE" noProof="0" dirty="0"/>
              <a:t>Add text</a:t>
            </a:r>
          </a:p>
        </p:txBody>
      </p:sp>
      <p:sp>
        <p:nvSpPr>
          <p:cNvPr id="7" name="Titel 6">
            <a:extLst>
              <a:ext uri="{FF2B5EF4-FFF2-40B4-BE49-F238E27FC236}">
                <a16:creationId xmlns:a16="http://schemas.microsoft.com/office/drawing/2014/main" id="{9E0B9734-F55C-4188-A5AC-C6AFC4762B1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DE" dirty="0"/>
              <a:t>Title</a:t>
            </a:r>
          </a:p>
        </p:txBody>
      </p:sp>
      <p:pic>
        <p:nvPicPr>
          <p:cNvPr id="2" name="Inhaltsplatzhalter 4">
            <a:extLst>
              <a:ext uri="{FF2B5EF4-FFF2-40B4-BE49-F238E27FC236}">
                <a16:creationId xmlns:a16="http://schemas.microsoft.com/office/drawing/2014/main" id="{DE0367D4-840E-753F-3871-526FC5F35BD9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1950" y="6163024"/>
            <a:ext cx="1109885" cy="510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4034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xt boxes horizonta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platzhalter 26">
            <a:extLst>
              <a:ext uri="{FF2B5EF4-FFF2-40B4-BE49-F238E27FC236}">
                <a16:creationId xmlns:a16="http://schemas.microsoft.com/office/drawing/2014/main" id="{9612A4FA-EF8E-4C6A-A2B4-34935B21EEF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12192000" cy="1132596"/>
          </a:xfrm>
          <a:custGeom>
            <a:avLst/>
            <a:gdLst>
              <a:gd name="connsiteX0" fmla="*/ 11311650 w 12192000"/>
              <a:gd name="connsiteY0" fmla="*/ 263961 h 1132596"/>
              <a:gd name="connsiteX1" fmla="*/ 11311650 w 12192000"/>
              <a:gd name="connsiteY1" fmla="*/ 782361 h 1132596"/>
              <a:gd name="connsiteX2" fmla="*/ 11830050 w 12192000"/>
              <a:gd name="connsiteY2" fmla="*/ 782361 h 1132596"/>
              <a:gd name="connsiteX3" fmla="*/ 11830050 w 12192000"/>
              <a:gd name="connsiteY3" fmla="*/ 263961 h 1132596"/>
              <a:gd name="connsiteX4" fmla="*/ 0 w 12192000"/>
              <a:gd name="connsiteY4" fmla="*/ 0 h 1132596"/>
              <a:gd name="connsiteX5" fmla="*/ 12192000 w 12192000"/>
              <a:gd name="connsiteY5" fmla="*/ 0 h 1132596"/>
              <a:gd name="connsiteX6" fmla="*/ 12192000 w 12192000"/>
              <a:gd name="connsiteY6" fmla="*/ 1132596 h 1132596"/>
              <a:gd name="connsiteX7" fmla="*/ 0 w 12192000"/>
              <a:gd name="connsiteY7" fmla="*/ 1132596 h 11325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1132596">
                <a:moveTo>
                  <a:pt x="11311650" y="263961"/>
                </a:moveTo>
                <a:lnTo>
                  <a:pt x="11311650" y="782361"/>
                </a:lnTo>
                <a:lnTo>
                  <a:pt x="11830050" y="782361"/>
                </a:lnTo>
                <a:lnTo>
                  <a:pt x="11830050" y="263961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1132596"/>
                </a:lnTo>
                <a:lnTo>
                  <a:pt x="0" y="1132596"/>
                </a:lnTo>
                <a:close/>
              </a:path>
            </a:pathLst>
          </a:custGeom>
          <a:solidFill>
            <a:schemeClr val="tx2"/>
          </a:solidFill>
        </p:spPr>
        <p:txBody>
          <a:bodyPr wrap="square">
            <a:noAutofit/>
          </a:bodyPr>
          <a:lstStyle>
            <a:lvl1pPr marL="0" indent="0">
              <a:buNone/>
              <a:defRPr sz="100"/>
            </a:lvl1pPr>
          </a:lstStyle>
          <a:p>
            <a:pPr lvl="0"/>
            <a:r>
              <a:rPr lang="de-DE" dirty="0"/>
              <a:t>  </a:t>
            </a:r>
          </a:p>
        </p:txBody>
      </p:sp>
      <p:sp>
        <p:nvSpPr>
          <p:cNvPr id="25" name="Textplatzhalter 8">
            <a:extLst>
              <a:ext uri="{FF2B5EF4-FFF2-40B4-BE49-F238E27FC236}">
                <a16:creationId xmlns:a16="http://schemas.microsoft.com/office/drawing/2014/main" id="{D39BAF4B-CAEB-45EB-A983-DB8BA126868B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361951" y="694976"/>
            <a:ext cx="10653982" cy="244878"/>
          </a:xfrm>
        </p:spPr>
        <p:txBody>
          <a:bodyPr lIns="0" tIns="0" rIns="0" bIns="0" anchor="ctr"/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Subline</a:t>
            </a:r>
          </a:p>
        </p:txBody>
      </p:sp>
      <p:pic>
        <p:nvPicPr>
          <p:cNvPr id="26" name="Grafik 25">
            <a:extLst>
              <a:ext uri="{FF2B5EF4-FFF2-40B4-BE49-F238E27FC236}">
                <a16:creationId xmlns:a16="http://schemas.microsoft.com/office/drawing/2014/main" id="{F0B9F063-E23B-424C-BE68-CA5BC33235F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307896" y="262242"/>
            <a:ext cx="519516" cy="519516"/>
          </a:xfrm>
          <a:prstGeom prst="rect">
            <a:avLst/>
          </a:prstGeom>
        </p:spPr>
      </p:pic>
      <p:sp>
        <p:nvSpPr>
          <p:cNvPr id="3" name="Text 1"/>
          <p:cNvSpPr>
            <a:spLocks noGrp="1"/>
          </p:cNvSpPr>
          <p:nvPr>
            <p:ph type="body" idx="1" hasCustomPrompt="1"/>
          </p:nvPr>
        </p:nvSpPr>
        <p:spPr bwMode="gray">
          <a:xfrm>
            <a:off x="361950" y="1386605"/>
            <a:ext cx="5610480" cy="432000"/>
          </a:xfrm>
          <a:solidFill>
            <a:srgbClr val="BBB323"/>
          </a:solidFill>
        </p:spPr>
        <p:txBody>
          <a:bodyPr lIns="252000" rIns="144000" anchor="ctr"/>
          <a:lstStyle>
            <a:lvl1pPr marL="0" indent="0">
              <a:lnSpc>
                <a:spcPct val="100000"/>
              </a:lnSpc>
              <a:buNone/>
              <a:defRPr sz="1600" b="1" cap="all" spc="0" baseline="0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noProof="0" dirty="0"/>
              <a:t>TEXT</a:t>
            </a:r>
          </a:p>
        </p:txBody>
      </p:sp>
      <p:sp>
        <p:nvSpPr>
          <p:cNvPr id="4" name="Inhalt 1"/>
          <p:cNvSpPr>
            <a:spLocks noGrp="1"/>
          </p:cNvSpPr>
          <p:nvPr>
            <p:ph sz="half" idx="2" hasCustomPrompt="1"/>
          </p:nvPr>
        </p:nvSpPr>
        <p:spPr bwMode="gray">
          <a:xfrm>
            <a:off x="361950" y="1818604"/>
            <a:ext cx="5610480" cy="1877753"/>
          </a:xfrm>
          <a:solidFill>
            <a:srgbClr val="BBB323"/>
          </a:solidFill>
        </p:spPr>
        <p:txBody>
          <a:bodyPr lIns="252000" tIns="108000" rIns="252000" bIns="252000"/>
          <a:lstStyle>
            <a:lvl1pPr>
              <a:buClr>
                <a:schemeClr val="bg1"/>
              </a:buClr>
              <a:defRPr sz="1800">
                <a:solidFill>
                  <a:schemeClr val="bg2"/>
                </a:solidFill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1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buClr>
                <a:schemeClr val="bg1"/>
              </a:buClr>
            </a:pPr>
            <a:r>
              <a:rPr lang="de-DE" noProof="0" dirty="0"/>
              <a:t>Add text</a:t>
            </a:r>
          </a:p>
        </p:txBody>
      </p:sp>
      <p:sp>
        <p:nvSpPr>
          <p:cNvPr id="5" name="Text 2"/>
          <p:cNvSpPr>
            <a:spLocks noGrp="1"/>
          </p:cNvSpPr>
          <p:nvPr>
            <p:ph type="body" sz="quarter" idx="3" hasCustomPrompt="1"/>
          </p:nvPr>
        </p:nvSpPr>
        <p:spPr bwMode="gray">
          <a:xfrm>
            <a:off x="6210620" y="1386605"/>
            <a:ext cx="5610480" cy="432000"/>
          </a:xfrm>
          <a:solidFill>
            <a:srgbClr val="0D5257"/>
          </a:solidFill>
        </p:spPr>
        <p:txBody>
          <a:bodyPr lIns="252000" rIns="144000" anchor="ctr"/>
          <a:lstStyle>
            <a:lvl1pPr marL="0" indent="0">
              <a:lnSpc>
                <a:spcPct val="100000"/>
              </a:lnSpc>
              <a:buNone/>
              <a:defRPr sz="1600" b="1" cap="all" spc="0" baseline="0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noProof="0" dirty="0"/>
              <a:t>TEXT</a:t>
            </a:r>
          </a:p>
        </p:txBody>
      </p:sp>
      <p:sp>
        <p:nvSpPr>
          <p:cNvPr id="15" name="Foliennummernplatzhalter 14">
            <a:extLst>
              <a:ext uri="{FF2B5EF4-FFF2-40B4-BE49-F238E27FC236}">
                <a16:creationId xmlns:a16="http://schemas.microsoft.com/office/drawing/2014/main" id="{429B8138-E5DD-46B6-B9A4-AF18C44167BC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A23FFA10-0470-4638-936A-23EC73946E25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3" name="Inhalt 1">
            <a:extLst>
              <a:ext uri="{FF2B5EF4-FFF2-40B4-BE49-F238E27FC236}">
                <a16:creationId xmlns:a16="http://schemas.microsoft.com/office/drawing/2014/main" id="{D5C550A8-162C-4719-8D4B-8CEF2443700C}"/>
              </a:ext>
            </a:extLst>
          </p:cNvPr>
          <p:cNvSpPr>
            <a:spLocks noGrp="1"/>
          </p:cNvSpPr>
          <p:nvPr>
            <p:ph sz="half" idx="18" hasCustomPrompt="1"/>
          </p:nvPr>
        </p:nvSpPr>
        <p:spPr bwMode="gray">
          <a:xfrm>
            <a:off x="6210620" y="1818604"/>
            <a:ext cx="5610480" cy="1877754"/>
          </a:xfrm>
          <a:solidFill>
            <a:srgbClr val="0D5257"/>
          </a:solidFill>
        </p:spPr>
        <p:txBody>
          <a:bodyPr vert="horz" lIns="252000" tIns="108000" rIns="252000" bIns="252000" rtlCol="0">
            <a:noAutofit/>
          </a:bodyPr>
          <a:lstStyle>
            <a:lvl1pPr>
              <a:buClr>
                <a:schemeClr val="bg1"/>
              </a:buClr>
              <a:defRPr lang="de-DE" sz="1800" noProof="0" dirty="0">
                <a:solidFill>
                  <a:schemeClr val="bg2"/>
                </a:solidFill>
              </a:defRPr>
            </a:lvl1pPr>
          </a:lstStyle>
          <a:p>
            <a:pPr lvl="0">
              <a:buClr>
                <a:schemeClr val="bg1"/>
              </a:buClr>
            </a:pPr>
            <a:r>
              <a:rPr lang="de-DE" noProof="0" dirty="0"/>
              <a:t>Add text</a:t>
            </a:r>
          </a:p>
        </p:txBody>
      </p:sp>
      <p:sp>
        <p:nvSpPr>
          <p:cNvPr id="14" name="Text 1">
            <a:extLst>
              <a:ext uri="{FF2B5EF4-FFF2-40B4-BE49-F238E27FC236}">
                <a16:creationId xmlns:a16="http://schemas.microsoft.com/office/drawing/2014/main" id="{9F056043-F9B6-47D5-81A2-627568B512FF}"/>
              </a:ext>
            </a:extLst>
          </p:cNvPr>
          <p:cNvSpPr>
            <a:spLocks noGrp="1"/>
          </p:cNvSpPr>
          <p:nvPr>
            <p:ph type="body" idx="19" hasCustomPrompt="1"/>
          </p:nvPr>
        </p:nvSpPr>
        <p:spPr bwMode="gray">
          <a:xfrm>
            <a:off x="361950" y="3774815"/>
            <a:ext cx="5610480" cy="432000"/>
          </a:xfrm>
          <a:solidFill>
            <a:srgbClr val="6D0E4C"/>
          </a:solidFill>
        </p:spPr>
        <p:txBody>
          <a:bodyPr lIns="252000" rIns="144000" anchor="ctr"/>
          <a:lstStyle>
            <a:lvl1pPr marL="0" indent="0">
              <a:lnSpc>
                <a:spcPct val="100000"/>
              </a:lnSpc>
              <a:buNone/>
              <a:defRPr sz="1600" b="1" cap="all" spc="0" baseline="0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noProof="0" dirty="0"/>
              <a:t>TEXT</a:t>
            </a:r>
          </a:p>
        </p:txBody>
      </p:sp>
      <p:sp>
        <p:nvSpPr>
          <p:cNvPr id="17" name="Inhalt 1">
            <a:extLst>
              <a:ext uri="{FF2B5EF4-FFF2-40B4-BE49-F238E27FC236}">
                <a16:creationId xmlns:a16="http://schemas.microsoft.com/office/drawing/2014/main" id="{3DC475D5-B991-41CB-A15E-5D5269726652}"/>
              </a:ext>
            </a:extLst>
          </p:cNvPr>
          <p:cNvSpPr>
            <a:spLocks noGrp="1"/>
          </p:cNvSpPr>
          <p:nvPr>
            <p:ph sz="half" idx="20" hasCustomPrompt="1"/>
          </p:nvPr>
        </p:nvSpPr>
        <p:spPr bwMode="gray">
          <a:xfrm>
            <a:off x="361950" y="4194638"/>
            <a:ext cx="5610480" cy="1877751"/>
          </a:xfrm>
          <a:solidFill>
            <a:srgbClr val="6D0E4C"/>
          </a:solidFill>
        </p:spPr>
        <p:txBody>
          <a:bodyPr vert="horz" lIns="252000" tIns="108000" rIns="252000" bIns="252000" rtlCol="0">
            <a:noAutofit/>
          </a:bodyPr>
          <a:lstStyle>
            <a:lvl1pPr>
              <a:buClr>
                <a:schemeClr val="bg1"/>
              </a:buClr>
              <a:defRPr lang="de-DE" sz="1800" noProof="0" dirty="0">
                <a:solidFill>
                  <a:schemeClr val="bg2"/>
                </a:solidFill>
              </a:defRPr>
            </a:lvl1pPr>
          </a:lstStyle>
          <a:p>
            <a:pPr lvl="0">
              <a:buClr>
                <a:schemeClr val="bg1"/>
              </a:buClr>
            </a:pPr>
            <a:r>
              <a:rPr lang="de-DE" noProof="0" dirty="0"/>
              <a:t>Add text</a:t>
            </a:r>
          </a:p>
        </p:txBody>
      </p:sp>
      <p:sp>
        <p:nvSpPr>
          <p:cNvPr id="18" name="Text 2">
            <a:extLst>
              <a:ext uri="{FF2B5EF4-FFF2-40B4-BE49-F238E27FC236}">
                <a16:creationId xmlns:a16="http://schemas.microsoft.com/office/drawing/2014/main" id="{8F12D20C-0C91-46AA-BBA3-07D110D6DD0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 bwMode="gray">
          <a:xfrm>
            <a:off x="6210620" y="3774815"/>
            <a:ext cx="5610480" cy="432000"/>
          </a:xfrm>
          <a:solidFill>
            <a:srgbClr val="F8485E"/>
          </a:solidFill>
        </p:spPr>
        <p:txBody>
          <a:bodyPr lIns="252000" rIns="144000" anchor="ctr"/>
          <a:lstStyle>
            <a:lvl1pPr marL="0" indent="0">
              <a:lnSpc>
                <a:spcPct val="100000"/>
              </a:lnSpc>
              <a:buNone/>
              <a:defRPr sz="1600" b="1" cap="all" spc="0" baseline="0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noProof="0" dirty="0"/>
              <a:t>TEXT</a:t>
            </a:r>
          </a:p>
        </p:txBody>
      </p:sp>
      <p:sp>
        <p:nvSpPr>
          <p:cNvPr id="19" name="Inhalt 1">
            <a:extLst>
              <a:ext uri="{FF2B5EF4-FFF2-40B4-BE49-F238E27FC236}">
                <a16:creationId xmlns:a16="http://schemas.microsoft.com/office/drawing/2014/main" id="{B8B183AD-0A6C-4D18-B370-E139E907CF5F}"/>
              </a:ext>
            </a:extLst>
          </p:cNvPr>
          <p:cNvSpPr>
            <a:spLocks noGrp="1"/>
          </p:cNvSpPr>
          <p:nvPr>
            <p:ph sz="half" idx="22" hasCustomPrompt="1"/>
          </p:nvPr>
        </p:nvSpPr>
        <p:spPr bwMode="gray">
          <a:xfrm>
            <a:off x="6210620" y="4194638"/>
            <a:ext cx="5610480" cy="1889928"/>
          </a:xfrm>
          <a:solidFill>
            <a:srgbClr val="F8485E"/>
          </a:solidFill>
        </p:spPr>
        <p:txBody>
          <a:bodyPr vert="horz" lIns="252000" tIns="108000" rIns="252000" bIns="252000" rtlCol="0">
            <a:noAutofit/>
          </a:bodyPr>
          <a:lstStyle>
            <a:lvl1pPr>
              <a:buClr>
                <a:schemeClr val="bg1"/>
              </a:buClr>
              <a:defRPr lang="de-DE" sz="1800" noProof="0" dirty="0">
                <a:solidFill>
                  <a:schemeClr val="bg2"/>
                </a:solidFill>
              </a:defRPr>
            </a:lvl1pPr>
          </a:lstStyle>
          <a:p>
            <a:pPr lvl="0">
              <a:buClr>
                <a:schemeClr val="bg1"/>
              </a:buClr>
            </a:pPr>
            <a:r>
              <a:rPr lang="de-DE" noProof="0" dirty="0"/>
              <a:t>Add text</a:t>
            </a:r>
          </a:p>
        </p:txBody>
      </p:sp>
      <p:sp>
        <p:nvSpPr>
          <p:cNvPr id="7" name="Titel 6">
            <a:extLst>
              <a:ext uri="{FF2B5EF4-FFF2-40B4-BE49-F238E27FC236}">
                <a16:creationId xmlns:a16="http://schemas.microsoft.com/office/drawing/2014/main" id="{9E0B9734-F55C-4188-A5AC-C6AFC4762B1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DE" dirty="0"/>
              <a:t>Title</a:t>
            </a:r>
          </a:p>
        </p:txBody>
      </p:sp>
      <p:pic>
        <p:nvPicPr>
          <p:cNvPr id="2" name="Inhaltsplatzhalter 4">
            <a:extLst>
              <a:ext uri="{FF2B5EF4-FFF2-40B4-BE49-F238E27FC236}">
                <a16:creationId xmlns:a16="http://schemas.microsoft.com/office/drawing/2014/main" id="{15AA280E-CB5E-8ABA-39C2-F55DFC68FCFE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1950" y="6163024"/>
            <a:ext cx="1109885" cy="510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357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xt boxes horizontal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platzhalter 26">
            <a:extLst>
              <a:ext uri="{FF2B5EF4-FFF2-40B4-BE49-F238E27FC236}">
                <a16:creationId xmlns:a16="http://schemas.microsoft.com/office/drawing/2014/main" id="{9612A4FA-EF8E-4C6A-A2B4-34935B21EEF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12192000" cy="1132596"/>
          </a:xfrm>
          <a:custGeom>
            <a:avLst/>
            <a:gdLst>
              <a:gd name="connsiteX0" fmla="*/ 11311650 w 12192000"/>
              <a:gd name="connsiteY0" fmla="*/ 263961 h 1132596"/>
              <a:gd name="connsiteX1" fmla="*/ 11311650 w 12192000"/>
              <a:gd name="connsiteY1" fmla="*/ 782361 h 1132596"/>
              <a:gd name="connsiteX2" fmla="*/ 11830050 w 12192000"/>
              <a:gd name="connsiteY2" fmla="*/ 782361 h 1132596"/>
              <a:gd name="connsiteX3" fmla="*/ 11830050 w 12192000"/>
              <a:gd name="connsiteY3" fmla="*/ 263961 h 1132596"/>
              <a:gd name="connsiteX4" fmla="*/ 0 w 12192000"/>
              <a:gd name="connsiteY4" fmla="*/ 0 h 1132596"/>
              <a:gd name="connsiteX5" fmla="*/ 12192000 w 12192000"/>
              <a:gd name="connsiteY5" fmla="*/ 0 h 1132596"/>
              <a:gd name="connsiteX6" fmla="*/ 12192000 w 12192000"/>
              <a:gd name="connsiteY6" fmla="*/ 1132596 h 1132596"/>
              <a:gd name="connsiteX7" fmla="*/ 0 w 12192000"/>
              <a:gd name="connsiteY7" fmla="*/ 1132596 h 11325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1132596">
                <a:moveTo>
                  <a:pt x="11311650" y="263961"/>
                </a:moveTo>
                <a:lnTo>
                  <a:pt x="11311650" y="782361"/>
                </a:lnTo>
                <a:lnTo>
                  <a:pt x="11830050" y="782361"/>
                </a:lnTo>
                <a:lnTo>
                  <a:pt x="11830050" y="263961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1132596"/>
                </a:lnTo>
                <a:lnTo>
                  <a:pt x="0" y="1132596"/>
                </a:lnTo>
                <a:close/>
              </a:path>
            </a:pathLst>
          </a:custGeom>
          <a:solidFill>
            <a:schemeClr val="tx2"/>
          </a:solidFill>
        </p:spPr>
        <p:txBody>
          <a:bodyPr wrap="square">
            <a:noAutofit/>
          </a:bodyPr>
          <a:lstStyle>
            <a:lvl1pPr marL="0" indent="0">
              <a:buNone/>
              <a:defRPr sz="100"/>
            </a:lvl1pPr>
          </a:lstStyle>
          <a:p>
            <a:pPr lvl="0"/>
            <a:r>
              <a:rPr lang="de-DE" dirty="0"/>
              <a:t>  </a:t>
            </a:r>
          </a:p>
        </p:txBody>
      </p:sp>
      <p:sp>
        <p:nvSpPr>
          <p:cNvPr id="25" name="Textplatzhalter 8">
            <a:extLst>
              <a:ext uri="{FF2B5EF4-FFF2-40B4-BE49-F238E27FC236}">
                <a16:creationId xmlns:a16="http://schemas.microsoft.com/office/drawing/2014/main" id="{D39BAF4B-CAEB-45EB-A983-DB8BA126868B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361951" y="694976"/>
            <a:ext cx="10653982" cy="244878"/>
          </a:xfrm>
        </p:spPr>
        <p:txBody>
          <a:bodyPr lIns="0" tIns="0" rIns="0" bIns="0" anchor="ctr"/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Subline</a:t>
            </a:r>
          </a:p>
        </p:txBody>
      </p:sp>
      <p:pic>
        <p:nvPicPr>
          <p:cNvPr id="26" name="Grafik 25">
            <a:extLst>
              <a:ext uri="{FF2B5EF4-FFF2-40B4-BE49-F238E27FC236}">
                <a16:creationId xmlns:a16="http://schemas.microsoft.com/office/drawing/2014/main" id="{F0B9F063-E23B-424C-BE68-CA5BC33235F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307896" y="262242"/>
            <a:ext cx="519516" cy="519516"/>
          </a:xfrm>
          <a:prstGeom prst="rect">
            <a:avLst/>
          </a:prstGeom>
        </p:spPr>
      </p:pic>
      <p:sp>
        <p:nvSpPr>
          <p:cNvPr id="3" name="Text 1"/>
          <p:cNvSpPr>
            <a:spLocks noGrp="1"/>
          </p:cNvSpPr>
          <p:nvPr>
            <p:ph type="body" idx="1" hasCustomPrompt="1"/>
          </p:nvPr>
        </p:nvSpPr>
        <p:spPr bwMode="gray">
          <a:xfrm>
            <a:off x="361950" y="1386605"/>
            <a:ext cx="5610480" cy="432000"/>
          </a:xfrm>
          <a:solidFill>
            <a:srgbClr val="8BBF40"/>
          </a:solidFill>
        </p:spPr>
        <p:txBody>
          <a:bodyPr lIns="252000" rIns="144000" anchor="ctr"/>
          <a:lstStyle>
            <a:lvl1pPr marL="0" indent="0">
              <a:lnSpc>
                <a:spcPct val="100000"/>
              </a:lnSpc>
              <a:buNone/>
              <a:defRPr sz="1600" b="1" cap="all" spc="0" baseline="0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noProof="0" dirty="0"/>
              <a:t>TEXT</a:t>
            </a:r>
          </a:p>
        </p:txBody>
      </p:sp>
      <p:sp>
        <p:nvSpPr>
          <p:cNvPr id="4" name="Inhalt 1"/>
          <p:cNvSpPr>
            <a:spLocks noGrp="1"/>
          </p:cNvSpPr>
          <p:nvPr>
            <p:ph sz="half" idx="2" hasCustomPrompt="1"/>
          </p:nvPr>
        </p:nvSpPr>
        <p:spPr bwMode="gray">
          <a:xfrm>
            <a:off x="361950" y="1818604"/>
            <a:ext cx="5610480" cy="1877753"/>
          </a:xfrm>
          <a:solidFill>
            <a:srgbClr val="8BBF40"/>
          </a:solidFill>
        </p:spPr>
        <p:txBody>
          <a:bodyPr lIns="252000" tIns="108000" rIns="252000" bIns="252000"/>
          <a:lstStyle>
            <a:lvl1pPr>
              <a:buClr>
                <a:schemeClr val="bg1"/>
              </a:buClr>
              <a:defRPr sz="1800">
                <a:solidFill>
                  <a:schemeClr val="bg2"/>
                </a:solidFill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1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buClr>
                <a:schemeClr val="bg1"/>
              </a:buClr>
            </a:pPr>
            <a:r>
              <a:rPr lang="de-DE" noProof="0" dirty="0"/>
              <a:t>Add text</a:t>
            </a:r>
          </a:p>
        </p:txBody>
      </p:sp>
      <p:sp>
        <p:nvSpPr>
          <p:cNvPr id="5" name="Text 2"/>
          <p:cNvSpPr>
            <a:spLocks noGrp="1"/>
          </p:cNvSpPr>
          <p:nvPr>
            <p:ph type="body" sz="quarter" idx="3" hasCustomPrompt="1"/>
          </p:nvPr>
        </p:nvSpPr>
        <p:spPr bwMode="gray">
          <a:xfrm>
            <a:off x="6210620" y="1386605"/>
            <a:ext cx="5610480" cy="432000"/>
          </a:xfrm>
          <a:solidFill>
            <a:schemeClr val="accent5"/>
          </a:solidFill>
        </p:spPr>
        <p:txBody>
          <a:bodyPr lIns="252000" rIns="144000" anchor="ctr"/>
          <a:lstStyle>
            <a:lvl1pPr marL="0" indent="0">
              <a:lnSpc>
                <a:spcPct val="100000"/>
              </a:lnSpc>
              <a:buNone/>
              <a:defRPr sz="1600" b="1" cap="all" spc="0" baseline="0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noProof="0" dirty="0"/>
              <a:t>TEXT</a:t>
            </a:r>
          </a:p>
        </p:txBody>
      </p:sp>
      <p:sp>
        <p:nvSpPr>
          <p:cNvPr id="15" name="Foliennummernplatzhalter 14">
            <a:extLst>
              <a:ext uri="{FF2B5EF4-FFF2-40B4-BE49-F238E27FC236}">
                <a16:creationId xmlns:a16="http://schemas.microsoft.com/office/drawing/2014/main" id="{429B8138-E5DD-46B6-B9A4-AF18C44167BC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A23FFA10-0470-4638-936A-23EC73946E25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3" name="Inhalt 1">
            <a:extLst>
              <a:ext uri="{FF2B5EF4-FFF2-40B4-BE49-F238E27FC236}">
                <a16:creationId xmlns:a16="http://schemas.microsoft.com/office/drawing/2014/main" id="{D5C550A8-162C-4719-8D4B-8CEF2443700C}"/>
              </a:ext>
            </a:extLst>
          </p:cNvPr>
          <p:cNvSpPr>
            <a:spLocks noGrp="1"/>
          </p:cNvSpPr>
          <p:nvPr>
            <p:ph sz="half" idx="18" hasCustomPrompt="1"/>
          </p:nvPr>
        </p:nvSpPr>
        <p:spPr bwMode="gray">
          <a:xfrm>
            <a:off x="6210620" y="1818604"/>
            <a:ext cx="5610480" cy="1877754"/>
          </a:xfrm>
          <a:solidFill>
            <a:schemeClr val="accent5"/>
          </a:solidFill>
        </p:spPr>
        <p:txBody>
          <a:bodyPr vert="horz" lIns="252000" tIns="108000" rIns="252000" bIns="252000" rtlCol="0">
            <a:noAutofit/>
          </a:bodyPr>
          <a:lstStyle>
            <a:lvl1pPr>
              <a:buClr>
                <a:schemeClr val="bg1"/>
              </a:buClr>
              <a:defRPr lang="de-DE" sz="1800" noProof="0" dirty="0">
                <a:solidFill>
                  <a:schemeClr val="bg2"/>
                </a:solidFill>
              </a:defRPr>
            </a:lvl1pPr>
          </a:lstStyle>
          <a:p>
            <a:pPr lvl="0">
              <a:buClr>
                <a:schemeClr val="bg1"/>
              </a:buClr>
            </a:pPr>
            <a:r>
              <a:rPr lang="de-DE" noProof="0" dirty="0"/>
              <a:t>Add text</a:t>
            </a:r>
          </a:p>
        </p:txBody>
      </p:sp>
      <p:sp>
        <p:nvSpPr>
          <p:cNvPr id="14" name="Text 1">
            <a:extLst>
              <a:ext uri="{FF2B5EF4-FFF2-40B4-BE49-F238E27FC236}">
                <a16:creationId xmlns:a16="http://schemas.microsoft.com/office/drawing/2014/main" id="{9F056043-F9B6-47D5-81A2-627568B512FF}"/>
              </a:ext>
            </a:extLst>
          </p:cNvPr>
          <p:cNvSpPr>
            <a:spLocks noGrp="1"/>
          </p:cNvSpPr>
          <p:nvPr>
            <p:ph type="body" idx="19" hasCustomPrompt="1"/>
          </p:nvPr>
        </p:nvSpPr>
        <p:spPr bwMode="gray">
          <a:xfrm>
            <a:off x="361950" y="3774815"/>
            <a:ext cx="5610480" cy="432000"/>
          </a:xfrm>
          <a:solidFill>
            <a:schemeClr val="accent4"/>
          </a:solidFill>
        </p:spPr>
        <p:txBody>
          <a:bodyPr lIns="252000" rIns="144000" anchor="ctr"/>
          <a:lstStyle>
            <a:lvl1pPr marL="0" indent="0">
              <a:lnSpc>
                <a:spcPct val="100000"/>
              </a:lnSpc>
              <a:buNone/>
              <a:defRPr sz="1600" b="1" cap="all" spc="0" baseline="0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noProof="0" dirty="0"/>
              <a:t>TEXT</a:t>
            </a:r>
          </a:p>
        </p:txBody>
      </p:sp>
      <p:sp>
        <p:nvSpPr>
          <p:cNvPr id="17" name="Inhalt 1">
            <a:extLst>
              <a:ext uri="{FF2B5EF4-FFF2-40B4-BE49-F238E27FC236}">
                <a16:creationId xmlns:a16="http://schemas.microsoft.com/office/drawing/2014/main" id="{3DC475D5-B991-41CB-A15E-5D5269726652}"/>
              </a:ext>
            </a:extLst>
          </p:cNvPr>
          <p:cNvSpPr>
            <a:spLocks noGrp="1"/>
          </p:cNvSpPr>
          <p:nvPr>
            <p:ph sz="half" idx="20" hasCustomPrompt="1"/>
          </p:nvPr>
        </p:nvSpPr>
        <p:spPr bwMode="gray">
          <a:xfrm>
            <a:off x="361950" y="4194638"/>
            <a:ext cx="5610480" cy="1877751"/>
          </a:xfrm>
          <a:solidFill>
            <a:schemeClr val="accent4"/>
          </a:solidFill>
        </p:spPr>
        <p:txBody>
          <a:bodyPr vert="horz" lIns="252000" tIns="108000" rIns="252000" bIns="252000" rtlCol="0">
            <a:noAutofit/>
          </a:bodyPr>
          <a:lstStyle>
            <a:lvl1pPr>
              <a:buClr>
                <a:schemeClr val="bg1"/>
              </a:buClr>
              <a:defRPr lang="de-DE" sz="1800" noProof="0" dirty="0">
                <a:solidFill>
                  <a:schemeClr val="bg2"/>
                </a:solidFill>
              </a:defRPr>
            </a:lvl1pPr>
          </a:lstStyle>
          <a:p>
            <a:pPr lvl="0">
              <a:buClr>
                <a:schemeClr val="bg1"/>
              </a:buClr>
            </a:pPr>
            <a:r>
              <a:rPr lang="de-DE" noProof="0" dirty="0"/>
              <a:t>Add text</a:t>
            </a:r>
          </a:p>
        </p:txBody>
      </p:sp>
      <p:sp>
        <p:nvSpPr>
          <p:cNvPr id="18" name="Text 2">
            <a:extLst>
              <a:ext uri="{FF2B5EF4-FFF2-40B4-BE49-F238E27FC236}">
                <a16:creationId xmlns:a16="http://schemas.microsoft.com/office/drawing/2014/main" id="{8F12D20C-0C91-46AA-BBA3-07D110D6DD0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 bwMode="gray">
          <a:xfrm>
            <a:off x="6210620" y="3774815"/>
            <a:ext cx="5610480" cy="432000"/>
          </a:xfrm>
          <a:solidFill>
            <a:schemeClr val="accent6"/>
          </a:solidFill>
        </p:spPr>
        <p:txBody>
          <a:bodyPr lIns="252000" rIns="144000" anchor="ctr"/>
          <a:lstStyle>
            <a:lvl1pPr marL="0" indent="0">
              <a:lnSpc>
                <a:spcPct val="100000"/>
              </a:lnSpc>
              <a:buNone/>
              <a:defRPr sz="1600" b="1" cap="all" spc="0" baseline="0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noProof="0" dirty="0"/>
              <a:t>TEXT</a:t>
            </a:r>
          </a:p>
        </p:txBody>
      </p:sp>
      <p:sp>
        <p:nvSpPr>
          <p:cNvPr id="19" name="Inhalt 1">
            <a:extLst>
              <a:ext uri="{FF2B5EF4-FFF2-40B4-BE49-F238E27FC236}">
                <a16:creationId xmlns:a16="http://schemas.microsoft.com/office/drawing/2014/main" id="{B8B183AD-0A6C-4D18-B370-E139E907CF5F}"/>
              </a:ext>
            </a:extLst>
          </p:cNvPr>
          <p:cNvSpPr>
            <a:spLocks noGrp="1"/>
          </p:cNvSpPr>
          <p:nvPr>
            <p:ph sz="half" idx="22" hasCustomPrompt="1"/>
          </p:nvPr>
        </p:nvSpPr>
        <p:spPr bwMode="gray">
          <a:xfrm>
            <a:off x="6210620" y="4194638"/>
            <a:ext cx="5610480" cy="1889928"/>
          </a:xfrm>
          <a:solidFill>
            <a:schemeClr val="accent6"/>
          </a:solidFill>
        </p:spPr>
        <p:txBody>
          <a:bodyPr vert="horz" lIns="252000" tIns="108000" rIns="252000" bIns="252000" rtlCol="0">
            <a:noAutofit/>
          </a:bodyPr>
          <a:lstStyle>
            <a:lvl1pPr>
              <a:buClr>
                <a:schemeClr val="bg1"/>
              </a:buClr>
              <a:defRPr lang="de-DE" sz="1800" noProof="0" dirty="0">
                <a:solidFill>
                  <a:schemeClr val="bg2"/>
                </a:solidFill>
              </a:defRPr>
            </a:lvl1pPr>
          </a:lstStyle>
          <a:p>
            <a:pPr lvl="0">
              <a:buClr>
                <a:schemeClr val="bg1"/>
              </a:buClr>
            </a:pPr>
            <a:r>
              <a:rPr lang="de-DE" noProof="0" dirty="0"/>
              <a:t>Add text</a:t>
            </a:r>
          </a:p>
        </p:txBody>
      </p:sp>
      <p:sp>
        <p:nvSpPr>
          <p:cNvPr id="7" name="Titel 6">
            <a:extLst>
              <a:ext uri="{FF2B5EF4-FFF2-40B4-BE49-F238E27FC236}">
                <a16:creationId xmlns:a16="http://schemas.microsoft.com/office/drawing/2014/main" id="{9E0B9734-F55C-4188-A5AC-C6AFC4762B1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DE" dirty="0"/>
              <a:t>Title</a:t>
            </a:r>
          </a:p>
        </p:txBody>
      </p:sp>
      <p:pic>
        <p:nvPicPr>
          <p:cNvPr id="2" name="Inhaltsplatzhalter 4">
            <a:extLst>
              <a:ext uri="{FF2B5EF4-FFF2-40B4-BE49-F238E27FC236}">
                <a16:creationId xmlns:a16="http://schemas.microsoft.com/office/drawing/2014/main" id="{64B1E7D3-667B-2A2A-15E9-9C86A3332FCD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1950" y="6163024"/>
            <a:ext cx="1109885" cy="510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1950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xt boxes horizontal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platzhalter 26">
            <a:extLst>
              <a:ext uri="{FF2B5EF4-FFF2-40B4-BE49-F238E27FC236}">
                <a16:creationId xmlns:a16="http://schemas.microsoft.com/office/drawing/2014/main" id="{9612A4FA-EF8E-4C6A-A2B4-34935B21EEF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12192000" cy="1132596"/>
          </a:xfrm>
          <a:custGeom>
            <a:avLst/>
            <a:gdLst>
              <a:gd name="connsiteX0" fmla="*/ 11311650 w 12192000"/>
              <a:gd name="connsiteY0" fmla="*/ 263961 h 1132596"/>
              <a:gd name="connsiteX1" fmla="*/ 11311650 w 12192000"/>
              <a:gd name="connsiteY1" fmla="*/ 782361 h 1132596"/>
              <a:gd name="connsiteX2" fmla="*/ 11830050 w 12192000"/>
              <a:gd name="connsiteY2" fmla="*/ 782361 h 1132596"/>
              <a:gd name="connsiteX3" fmla="*/ 11830050 w 12192000"/>
              <a:gd name="connsiteY3" fmla="*/ 263961 h 1132596"/>
              <a:gd name="connsiteX4" fmla="*/ 0 w 12192000"/>
              <a:gd name="connsiteY4" fmla="*/ 0 h 1132596"/>
              <a:gd name="connsiteX5" fmla="*/ 12192000 w 12192000"/>
              <a:gd name="connsiteY5" fmla="*/ 0 h 1132596"/>
              <a:gd name="connsiteX6" fmla="*/ 12192000 w 12192000"/>
              <a:gd name="connsiteY6" fmla="*/ 1132596 h 1132596"/>
              <a:gd name="connsiteX7" fmla="*/ 0 w 12192000"/>
              <a:gd name="connsiteY7" fmla="*/ 1132596 h 11325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1132596">
                <a:moveTo>
                  <a:pt x="11311650" y="263961"/>
                </a:moveTo>
                <a:lnTo>
                  <a:pt x="11311650" y="782361"/>
                </a:lnTo>
                <a:lnTo>
                  <a:pt x="11830050" y="782361"/>
                </a:lnTo>
                <a:lnTo>
                  <a:pt x="11830050" y="263961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1132596"/>
                </a:lnTo>
                <a:lnTo>
                  <a:pt x="0" y="1132596"/>
                </a:lnTo>
                <a:close/>
              </a:path>
            </a:pathLst>
          </a:custGeom>
          <a:solidFill>
            <a:schemeClr val="tx2"/>
          </a:solidFill>
        </p:spPr>
        <p:txBody>
          <a:bodyPr wrap="square">
            <a:noAutofit/>
          </a:bodyPr>
          <a:lstStyle>
            <a:lvl1pPr marL="0" indent="0">
              <a:buNone/>
              <a:defRPr sz="100"/>
            </a:lvl1pPr>
          </a:lstStyle>
          <a:p>
            <a:pPr lvl="0"/>
            <a:r>
              <a:rPr lang="de-DE" dirty="0"/>
              <a:t> </a:t>
            </a:r>
          </a:p>
        </p:txBody>
      </p:sp>
      <p:sp>
        <p:nvSpPr>
          <p:cNvPr id="25" name="Textplatzhalter 8">
            <a:extLst>
              <a:ext uri="{FF2B5EF4-FFF2-40B4-BE49-F238E27FC236}">
                <a16:creationId xmlns:a16="http://schemas.microsoft.com/office/drawing/2014/main" id="{D39BAF4B-CAEB-45EB-A983-DB8BA126868B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361951" y="694976"/>
            <a:ext cx="10653982" cy="244878"/>
          </a:xfrm>
        </p:spPr>
        <p:txBody>
          <a:bodyPr lIns="0" tIns="0" rIns="0" bIns="0" anchor="ctr"/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Subline</a:t>
            </a:r>
          </a:p>
        </p:txBody>
      </p:sp>
      <p:pic>
        <p:nvPicPr>
          <p:cNvPr id="26" name="Grafik 25">
            <a:extLst>
              <a:ext uri="{FF2B5EF4-FFF2-40B4-BE49-F238E27FC236}">
                <a16:creationId xmlns:a16="http://schemas.microsoft.com/office/drawing/2014/main" id="{F0B9F063-E23B-424C-BE68-CA5BC33235F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307896" y="262242"/>
            <a:ext cx="519516" cy="519516"/>
          </a:xfrm>
          <a:prstGeom prst="rect">
            <a:avLst/>
          </a:prstGeom>
        </p:spPr>
      </p:pic>
      <p:sp>
        <p:nvSpPr>
          <p:cNvPr id="3" name="Text 1"/>
          <p:cNvSpPr>
            <a:spLocks noGrp="1"/>
          </p:cNvSpPr>
          <p:nvPr>
            <p:ph type="body" idx="1" hasCustomPrompt="1"/>
          </p:nvPr>
        </p:nvSpPr>
        <p:spPr bwMode="gray">
          <a:xfrm>
            <a:off x="361950" y="1386605"/>
            <a:ext cx="5610480" cy="432000"/>
          </a:xfrm>
          <a:solidFill>
            <a:srgbClr val="ED2722"/>
          </a:solidFill>
        </p:spPr>
        <p:txBody>
          <a:bodyPr lIns="252000" rIns="144000" anchor="ctr"/>
          <a:lstStyle>
            <a:lvl1pPr marL="0" indent="0">
              <a:lnSpc>
                <a:spcPct val="100000"/>
              </a:lnSpc>
              <a:buNone/>
              <a:defRPr sz="1600" b="1" cap="all" spc="0" baseline="0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noProof="0" dirty="0"/>
              <a:t>TEXT</a:t>
            </a:r>
          </a:p>
        </p:txBody>
      </p:sp>
      <p:sp>
        <p:nvSpPr>
          <p:cNvPr id="4" name="Inhalt 1"/>
          <p:cNvSpPr>
            <a:spLocks noGrp="1"/>
          </p:cNvSpPr>
          <p:nvPr>
            <p:ph sz="half" idx="2" hasCustomPrompt="1"/>
          </p:nvPr>
        </p:nvSpPr>
        <p:spPr bwMode="gray">
          <a:xfrm>
            <a:off x="361950" y="1818604"/>
            <a:ext cx="5610480" cy="1877753"/>
          </a:xfrm>
          <a:solidFill>
            <a:srgbClr val="ED2722"/>
          </a:solidFill>
        </p:spPr>
        <p:txBody>
          <a:bodyPr lIns="252000" tIns="108000" rIns="252000" bIns="252000"/>
          <a:lstStyle>
            <a:lvl1pPr>
              <a:buClr>
                <a:schemeClr val="bg1"/>
              </a:buClr>
              <a:defRPr sz="1800">
                <a:solidFill>
                  <a:schemeClr val="bg2"/>
                </a:solidFill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1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noProof="0" dirty="0"/>
              <a:t>Add Text</a:t>
            </a:r>
          </a:p>
        </p:txBody>
      </p:sp>
      <p:sp>
        <p:nvSpPr>
          <p:cNvPr id="5" name="Text 2"/>
          <p:cNvSpPr>
            <a:spLocks noGrp="1"/>
          </p:cNvSpPr>
          <p:nvPr>
            <p:ph type="body" sz="quarter" idx="3" hasCustomPrompt="1"/>
          </p:nvPr>
        </p:nvSpPr>
        <p:spPr bwMode="gray">
          <a:xfrm>
            <a:off x="6210620" y="1386605"/>
            <a:ext cx="5610480" cy="432000"/>
          </a:xfrm>
          <a:solidFill>
            <a:srgbClr val="6D0E4C"/>
          </a:solidFill>
        </p:spPr>
        <p:txBody>
          <a:bodyPr lIns="252000" rIns="144000" anchor="ctr"/>
          <a:lstStyle>
            <a:lvl1pPr marL="0" indent="0">
              <a:lnSpc>
                <a:spcPct val="100000"/>
              </a:lnSpc>
              <a:buNone/>
              <a:defRPr sz="1600" b="1" cap="all" spc="0" baseline="0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noProof="0" dirty="0"/>
              <a:t>TEXT</a:t>
            </a:r>
          </a:p>
        </p:txBody>
      </p:sp>
      <p:sp>
        <p:nvSpPr>
          <p:cNvPr id="15" name="Foliennummernplatzhalter 14">
            <a:extLst>
              <a:ext uri="{FF2B5EF4-FFF2-40B4-BE49-F238E27FC236}">
                <a16:creationId xmlns:a16="http://schemas.microsoft.com/office/drawing/2014/main" id="{429B8138-E5DD-46B6-B9A4-AF18C44167BC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A23FFA10-0470-4638-936A-23EC73946E25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3" name="Inhalt 1">
            <a:extLst>
              <a:ext uri="{FF2B5EF4-FFF2-40B4-BE49-F238E27FC236}">
                <a16:creationId xmlns:a16="http://schemas.microsoft.com/office/drawing/2014/main" id="{D5C550A8-162C-4719-8D4B-8CEF2443700C}"/>
              </a:ext>
            </a:extLst>
          </p:cNvPr>
          <p:cNvSpPr>
            <a:spLocks noGrp="1"/>
          </p:cNvSpPr>
          <p:nvPr>
            <p:ph sz="half" idx="18" hasCustomPrompt="1"/>
          </p:nvPr>
        </p:nvSpPr>
        <p:spPr bwMode="gray">
          <a:xfrm>
            <a:off x="6210620" y="1818604"/>
            <a:ext cx="5610480" cy="1877754"/>
          </a:xfrm>
          <a:solidFill>
            <a:srgbClr val="6D0E4C"/>
          </a:solidFill>
        </p:spPr>
        <p:txBody>
          <a:bodyPr vert="horz" lIns="252000" tIns="108000" rIns="252000" bIns="252000" rtlCol="0">
            <a:noAutofit/>
          </a:bodyPr>
          <a:lstStyle>
            <a:lvl1pPr>
              <a:buClr>
                <a:schemeClr val="bg1"/>
              </a:buClr>
              <a:defRPr lang="de-DE" sz="1800" noProof="0" dirty="0">
                <a:solidFill>
                  <a:schemeClr val="bg2"/>
                </a:solidFill>
              </a:defRPr>
            </a:lvl1pPr>
          </a:lstStyle>
          <a:p>
            <a:pPr lvl="0"/>
            <a:r>
              <a:rPr lang="de-DE" noProof="0" dirty="0"/>
              <a:t>Add Text</a:t>
            </a:r>
          </a:p>
        </p:txBody>
      </p:sp>
      <p:sp>
        <p:nvSpPr>
          <p:cNvPr id="14" name="Text 1">
            <a:extLst>
              <a:ext uri="{FF2B5EF4-FFF2-40B4-BE49-F238E27FC236}">
                <a16:creationId xmlns:a16="http://schemas.microsoft.com/office/drawing/2014/main" id="{9F056043-F9B6-47D5-81A2-627568B512FF}"/>
              </a:ext>
            </a:extLst>
          </p:cNvPr>
          <p:cNvSpPr>
            <a:spLocks noGrp="1"/>
          </p:cNvSpPr>
          <p:nvPr>
            <p:ph type="body" idx="19" hasCustomPrompt="1"/>
          </p:nvPr>
        </p:nvSpPr>
        <p:spPr bwMode="gray">
          <a:xfrm>
            <a:off x="361950" y="3774815"/>
            <a:ext cx="5610480" cy="432000"/>
          </a:xfrm>
          <a:solidFill>
            <a:schemeClr val="accent3"/>
          </a:solidFill>
        </p:spPr>
        <p:txBody>
          <a:bodyPr lIns="252000" rIns="144000" anchor="ctr"/>
          <a:lstStyle>
            <a:lvl1pPr marL="0" indent="0">
              <a:lnSpc>
                <a:spcPct val="100000"/>
              </a:lnSpc>
              <a:buNone/>
              <a:defRPr sz="1600" b="1" cap="all" spc="0" baseline="0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noProof="0" dirty="0"/>
              <a:t>TEXT</a:t>
            </a:r>
          </a:p>
        </p:txBody>
      </p:sp>
      <p:sp>
        <p:nvSpPr>
          <p:cNvPr id="17" name="Inhalt 1">
            <a:extLst>
              <a:ext uri="{FF2B5EF4-FFF2-40B4-BE49-F238E27FC236}">
                <a16:creationId xmlns:a16="http://schemas.microsoft.com/office/drawing/2014/main" id="{3DC475D5-B991-41CB-A15E-5D5269726652}"/>
              </a:ext>
            </a:extLst>
          </p:cNvPr>
          <p:cNvSpPr>
            <a:spLocks noGrp="1"/>
          </p:cNvSpPr>
          <p:nvPr>
            <p:ph sz="half" idx="20" hasCustomPrompt="1"/>
          </p:nvPr>
        </p:nvSpPr>
        <p:spPr bwMode="gray">
          <a:xfrm>
            <a:off x="361950" y="4194638"/>
            <a:ext cx="5610480" cy="1877751"/>
          </a:xfrm>
          <a:solidFill>
            <a:schemeClr val="accent3"/>
          </a:solidFill>
        </p:spPr>
        <p:txBody>
          <a:bodyPr vert="horz" lIns="252000" tIns="108000" rIns="252000" bIns="252000" rtlCol="0">
            <a:noAutofit/>
          </a:bodyPr>
          <a:lstStyle>
            <a:lvl1pPr>
              <a:buClr>
                <a:schemeClr val="bg1"/>
              </a:buClr>
              <a:defRPr lang="de-DE" sz="1800" noProof="0" dirty="0">
                <a:solidFill>
                  <a:schemeClr val="bg2"/>
                </a:solidFill>
              </a:defRPr>
            </a:lvl1pPr>
          </a:lstStyle>
          <a:p>
            <a:pPr lvl="0"/>
            <a:r>
              <a:rPr lang="de-DE" noProof="0" dirty="0"/>
              <a:t>Add Text</a:t>
            </a:r>
          </a:p>
        </p:txBody>
      </p:sp>
      <p:sp>
        <p:nvSpPr>
          <p:cNvPr id="18" name="Text 2">
            <a:extLst>
              <a:ext uri="{FF2B5EF4-FFF2-40B4-BE49-F238E27FC236}">
                <a16:creationId xmlns:a16="http://schemas.microsoft.com/office/drawing/2014/main" id="{8F12D20C-0C91-46AA-BBA3-07D110D6DD0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 bwMode="gray">
          <a:xfrm>
            <a:off x="6210620" y="3774815"/>
            <a:ext cx="5610480" cy="432000"/>
          </a:xfrm>
          <a:solidFill>
            <a:schemeClr val="accent2"/>
          </a:solidFill>
        </p:spPr>
        <p:txBody>
          <a:bodyPr lIns="252000" rIns="144000" anchor="ctr"/>
          <a:lstStyle>
            <a:lvl1pPr marL="0" indent="0">
              <a:lnSpc>
                <a:spcPct val="100000"/>
              </a:lnSpc>
              <a:buNone/>
              <a:defRPr sz="1600" b="1" cap="all" spc="0" baseline="0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noProof="0" dirty="0"/>
              <a:t>TEXT</a:t>
            </a:r>
          </a:p>
        </p:txBody>
      </p:sp>
      <p:sp>
        <p:nvSpPr>
          <p:cNvPr id="19" name="Inhalt 1">
            <a:extLst>
              <a:ext uri="{FF2B5EF4-FFF2-40B4-BE49-F238E27FC236}">
                <a16:creationId xmlns:a16="http://schemas.microsoft.com/office/drawing/2014/main" id="{B8B183AD-0A6C-4D18-B370-E139E907CF5F}"/>
              </a:ext>
            </a:extLst>
          </p:cNvPr>
          <p:cNvSpPr>
            <a:spLocks noGrp="1"/>
          </p:cNvSpPr>
          <p:nvPr>
            <p:ph sz="half" idx="22" hasCustomPrompt="1"/>
          </p:nvPr>
        </p:nvSpPr>
        <p:spPr bwMode="gray">
          <a:xfrm>
            <a:off x="6210620" y="4194638"/>
            <a:ext cx="5610480" cy="1889928"/>
          </a:xfrm>
          <a:solidFill>
            <a:schemeClr val="accent2"/>
          </a:solidFill>
        </p:spPr>
        <p:txBody>
          <a:bodyPr vert="horz" lIns="252000" tIns="108000" rIns="252000" bIns="252000" rtlCol="0">
            <a:noAutofit/>
          </a:bodyPr>
          <a:lstStyle>
            <a:lvl1pPr>
              <a:buClr>
                <a:schemeClr val="bg1"/>
              </a:buClr>
              <a:defRPr lang="de-DE" sz="1800" noProof="0" dirty="0">
                <a:solidFill>
                  <a:schemeClr val="bg2"/>
                </a:solidFill>
              </a:defRPr>
            </a:lvl1pPr>
          </a:lstStyle>
          <a:p>
            <a:pPr lvl="0"/>
            <a:r>
              <a:rPr lang="de-DE" noProof="0" dirty="0"/>
              <a:t>Add Text</a:t>
            </a:r>
          </a:p>
        </p:txBody>
      </p:sp>
      <p:sp>
        <p:nvSpPr>
          <p:cNvPr id="7" name="Titel 6">
            <a:extLst>
              <a:ext uri="{FF2B5EF4-FFF2-40B4-BE49-F238E27FC236}">
                <a16:creationId xmlns:a16="http://schemas.microsoft.com/office/drawing/2014/main" id="{9E0B9734-F55C-4188-A5AC-C6AFC4762B1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Title</a:t>
            </a:r>
          </a:p>
        </p:txBody>
      </p:sp>
      <p:pic>
        <p:nvPicPr>
          <p:cNvPr id="2" name="Inhaltsplatzhalter 4">
            <a:extLst>
              <a:ext uri="{FF2B5EF4-FFF2-40B4-BE49-F238E27FC236}">
                <a16:creationId xmlns:a16="http://schemas.microsoft.com/office/drawing/2014/main" id="{7E16EBB1-7472-3BA5-8AB7-73CCA0CEB21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1950" y="6163024"/>
            <a:ext cx="1109885" cy="510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586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xt boxes vertica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platzhalter 22">
            <a:extLst>
              <a:ext uri="{FF2B5EF4-FFF2-40B4-BE49-F238E27FC236}">
                <a16:creationId xmlns:a16="http://schemas.microsoft.com/office/drawing/2014/main" id="{A70EC6E2-97CE-4014-9553-D60509EEACF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12192000" cy="1132596"/>
          </a:xfrm>
          <a:custGeom>
            <a:avLst/>
            <a:gdLst>
              <a:gd name="connsiteX0" fmla="*/ 11311650 w 12192000"/>
              <a:gd name="connsiteY0" fmla="*/ 263961 h 1132596"/>
              <a:gd name="connsiteX1" fmla="*/ 11311650 w 12192000"/>
              <a:gd name="connsiteY1" fmla="*/ 782361 h 1132596"/>
              <a:gd name="connsiteX2" fmla="*/ 11830050 w 12192000"/>
              <a:gd name="connsiteY2" fmla="*/ 782361 h 1132596"/>
              <a:gd name="connsiteX3" fmla="*/ 11830050 w 12192000"/>
              <a:gd name="connsiteY3" fmla="*/ 263961 h 1132596"/>
              <a:gd name="connsiteX4" fmla="*/ 0 w 12192000"/>
              <a:gd name="connsiteY4" fmla="*/ 0 h 1132596"/>
              <a:gd name="connsiteX5" fmla="*/ 12192000 w 12192000"/>
              <a:gd name="connsiteY5" fmla="*/ 0 h 1132596"/>
              <a:gd name="connsiteX6" fmla="*/ 12192000 w 12192000"/>
              <a:gd name="connsiteY6" fmla="*/ 1132596 h 1132596"/>
              <a:gd name="connsiteX7" fmla="*/ 0 w 12192000"/>
              <a:gd name="connsiteY7" fmla="*/ 1132596 h 11325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1132596">
                <a:moveTo>
                  <a:pt x="11311650" y="263961"/>
                </a:moveTo>
                <a:lnTo>
                  <a:pt x="11311650" y="782361"/>
                </a:lnTo>
                <a:lnTo>
                  <a:pt x="11830050" y="782361"/>
                </a:lnTo>
                <a:lnTo>
                  <a:pt x="11830050" y="263961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1132596"/>
                </a:lnTo>
                <a:lnTo>
                  <a:pt x="0" y="1132596"/>
                </a:lnTo>
                <a:close/>
              </a:path>
            </a:pathLst>
          </a:custGeom>
          <a:solidFill>
            <a:schemeClr val="tx2"/>
          </a:solidFill>
        </p:spPr>
        <p:txBody>
          <a:bodyPr wrap="square">
            <a:noAutofit/>
          </a:bodyPr>
          <a:lstStyle>
            <a:lvl1pPr marL="0" indent="0">
              <a:buNone/>
              <a:defRPr sz="100"/>
            </a:lvl1pPr>
          </a:lstStyle>
          <a:p>
            <a:pPr lvl="0"/>
            <a:r>
              <a:rPr lang="de-DE" dirty="0"/>
              <a:t> </a:t>
            </a:r>
          </a:p>
        </p:txBody>
      </p:sp>
      <p:sp>
        <p:nvSpPr>
          <p:cNvPr id="3" name="Text 1"/>
          <p:cNvSpPr>
            <a:spLocks noGrp="1"/>
          </p:cNvSpPr>
          <p:nvPr>
            <p:ph type="body" idx="1" hasCustomPrompt="1"/>
          </p:nvPr>
        </p:nvSpPr>
        <p:spPr bwMode="gray">
          <a:xfrm>
            <a:off x="361950" y="1389973"/>
            <a:ext cx="2736000" cy="576000"/>
          </a:xfrm>
          <a:solidFill>
            <a:srgbClr val="BBB323"/>
          </a:solidFill>
        </p:spPr>
        <p:txBody>
          <a:bodyPr lIns="252000" rIns="144000" anchor="ctr"/>
          <a:lstStyle>
            <a:lvl1pPr marL="0" indent="0">
              <a:lnSpc>
                <a:spcPct val="100000"/>
              </a:lnSpc>
              <a:buNone/>
              <a:defRPr sz="1400" b="1" cap="all" spc="0" baseline="0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noProof="0" dirty="0"/>
              <a:t>TEXT</a:t>
            </a:r>
          </a:p>
        </p:txBody>
      </p:sp>
      <p:sp>
        <p:nvSpPr>
          <p:cNvPr id="4" name="Inhalt 1"/>
          <p:cNvSpPr>
            <a:spLocks noGrp="1"/>
          </p:cNvSpPr>
          <p:nvPr>
            <p:ph sz="half" idx="2" hasCustomPrompt="1"/>
          </p:nvPr>
        </p:nvSpPr>
        <p:spPr bwMode="gray">
          <a:xfrm>
            <a:off x="361950" y="1965973"/>
            <a:ext cx="2736000" cy="4041338"/>
          </a:xfrm>
          <a:solidFill>
            <a:srgbClr val="BBB323">
              <a:alpha val="75000"/>
            </a:srgbClr>
          </a:solidFill>
        </p:spPr>
        <p:txBody>
          <a:bodyPr lIns="252000" tIns="252000" rIns="252000" bIns="252000"/>
          <a:lstStyle>
            <a:lvl1pPr>
              <a:buClr>
                <a:schemeClr val="bg2"/>
              </a:buClr>
              <a:defRPr sz="1600">
                <a:solidFill>
                  <a:schemeClr val="bg2"/>
                </a:solidFill>
              </a:defRPr>
            </a:lvl1pPr>
            <a:lvl2pPr>
              <a:buClr>
                <a:schemeClr val="bg2"/>
              </a:buClr>
              <a:defRPr sz="1400">
                <a:solidFill>
                  <a:schemeClr val="bg2"/>
                </a:solidFill>
              </a:defRPr>
            </a:lvl2pPr>
            <a:lvl3pPr>
              <a:buClr>
                <a:schemeClr val="bg2"/>
              </a:buClr>
              <a:defRPr sz="1200">
                <a:solidFill>
                  <a:schemeClr val="bg2"/>
                </a:solidFill>
              </a:defRPr>
            </a:lvl3pPr>
            <a:lvl4pPr>
              <a:defRPr sz="1100"/>
            </a:lvl4pPr>
            <a:lvl5pPr>
              <a:defRPr sz="11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noProof="0" dirty="0"/>
              <a:t>Add Text</a:t>
            </a:r>
          </a:p>
          <a:p>
            <a:pPr lvl="2"/>
            <a:endParaRPr lang="de-DE" noProof="0" dirty="0"/>
          </a:p>
        </p:txBody>
      </p:sp>
      <p:sp>
        <p:nvSpPr>
          <p:cNvPr id="27" name="Text 2"/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3272650" y="1389973"/>
            <a:ext cx="2736000" cy="576000"/>
          </a:xfrm>
          <a:solidFill>
            <a:srgbClr val="6D0E4C"/>
          </a:solidFill>
        </p:spPr>
        <p:txBody>
          <a:bodyPr lIns="252000" rIns="144000" anchor="ctr"/>
          <a:lstStyle>
            <a:lvl1pPr marL="0" indent="0">
              <a:lnSpc>
                <a:spcPct val="100000"/>
              </a:lnSpc>
              <a:buNone/>
              <a:defRPr sz="1400" b="1" cap="all" spc="0" baseline="0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noProof="0" dirty="0"/>
              <a:t>TEXT</a:t>
            </a:r>
          </a:p>
        </p:txBody>
      </p:sp>
      <p:sp>
        <p:nvSpPr>
          <p:cNvPr id="28" name="Inhalt 2"/>
          <p:cNvSpPr>
            <a:spLocks noGrp="1"/>
          </p:cNvSpPr>
          <p:nvPr>
            <p:ph sz="quarter" idx="17" hasCustomPrompt="1"/>
          </p:nvPr>
        </p:nvSpPr>
        <p:spPr bwMode="gray">
          <a:xfrm>
            <a:off x="3272650" y="1965973"/>
            <a:ext cx="2736000" cy="4041338"/>
          </a:xfrm>
          <a:solidFill>
            <a:srgbClr val="6D0E4C">
              <a:alpha val="75000"/>
            </a:srgbClr>
          </a:solidFill>
        </p:spPr>
        <p:txBody>
          <a:bodyPr lIns="252000" tIns="252000" rIns="252000" bIns="252000"/>
          <a:lstStyle>
            <a:lvl1pPr>
              <a:buClr>
                <a:schemeClr val="bg1"/>
              </a:buClr>
              <a:defRPr sz="1600">
                <a:solidFill>
                  <a:schemeClr val="bg2"/>
                </a:solidFill>
              </a:defRPr>
            </a:lvl1pPr>
            <a:lvl2pPr>
              <a:buClr>
                <a:schemeClr val="bg1"/>
              </a:buClr>
              <a:defRPr sz="1400">
                <a:solidFill>
                  <a:schemeClr val="bg2"/>
                </a:solidFill>
              </a:defRPr>
            </a:lvl2pPr>
            <a:lvl3pPr>
              <a:buClr>
                <a:schemeClr val="bg1"/>
              </a:buClr>
              <a:defRPr sz="1200">
                <a:solidFill>
                  <a:schemeClr val="bg2"/>
                </a:solidFill>
              </a:defRPr>
            </a:lvl3pPr>
            <a:lvl4pPr>
              <a:defRPr sz="1100"/>
            </a:lvl4pPr>
            <a:lvl5pPr>
              <a:defRPr sz="11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noProof="0" dirty="0"/>
              <a:t>Add Text</a:t>
            </a:r>
          </a:p>
          <a:p>
            <a:pPr lvl="2"/>
            <a:endParaRPr lang="de-DE" noProof="0" dirty="0"/>
          </a:p>
        </p:txBody>
      </p:sp>
      <p:sp>
        <p:nvSpPr>
          <p:cNvPr id="25" name="Text 3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6183350" y="1389973"/>
            <a:ext cx="2736000" cy="576000"/>
          </a:xfrm>
          <a:solidFill>
            <a:srgbClr val="F8485E"/>
          </a:solidFill>
        </p:spPr>
        <p:txBody>
          <a:bodyPr lIns="252000" rIns="144000" anchor="ctr"/>
          <a:lstStyle>
            <a:lvl1pPr marL="0" indent="0">
              <a:lnSpc>
                <a:spcPct val="100000"/>
              </a:lnSpc>
              <a:buNone/>
              <a:defRPr sz="1400" b="1" cap="all" spc="0" baseline="0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noProof="0" dirty="0"/>
              <a:t>TEXT</a:t>
            </a:r>
          </a:p>
        </p:txBody>
      </p:sp>
      <p:sp>
        <p:nvSpPr>
          <p:cNvPr id="26" name="Inhalt 3"/>
          <p:cNvSpPr>
            <a:spLocks noGrp="1"/>
          </p:cNvSpPr>
          <p:nvPr>
            <p:ph sz="quarter" idx="15" hasCustomPrompt="1"/>
          </p:nvPr>
        </p:nvSpPr>
        <p:spPr bwMode="gray">
          <a:xfrm>
            <a:off x="6183350" y="1965973"/>
            <a:ext cx="2736000" cy="4041338"/>
          </a:xfrm>
          <a:solidFill>
            <a:srgbClr val="F8485E">
              <a:alpha val="75000"/>
            </a:srgbClr>
          </a:solidFill>
        </p:spPr>
        <p:txBody>
          <a:bodyPr lIns="252000" tIns="252000" rIns="252000" bIns="252000"/>
          <a:lstStyle>
            <a:lvl1pPr>
              <a:buClr>
                <a:schemeClr val="bg1"/>
              </a:buClr>
              <a:defRPr sz="1600">
                <a:solidFill>
                  <a:schemeClr val="bg2"/>
                </a:solidFill>
              </a:defRPr>
            </a:lvl1pPr>
            <a:lvl2pPr>
              <a:buClr>
                <a:schemeClr val="bg1"/>
              </a:buClr>
              <a:defRPr sz="1400">
                <a:solidFill>
                  <a:schemeClr val="bg2"/>
                </a:solidFill>
              </a:defRPr>
            </a:lvl2pPr>
            <a:lvl3pPr>
              <a:buClr>
                <a:schemeClr val="bg1"/>
              </a:buClr>
              <a:defRPr sz="1200">
                <a:solidFill>
                  <a:schemeClr val="bg2"/>
                </a:solidFill>
              </a:defRPr>
            </a:lvl3pPr>
            <a:lvl4pPr>
              <a:defRPr sz="1100"/>
            </a:lvl4pPr>
            <a:lvl5pPr>
              <a:defRPr sz="11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noProof="0" dirty="0"/>
              <a:t>Add Text</a:t>
            </a:r>
          </a:p>
        </p:txBody>
      </p:sp>
      <p:sp>
        <p:nvSpPr>
          <p:cNvPr id="5" name="Text 4"/>
          <p:cNvSpPr>
            <a:spLocks noGrp="1"/>
          </p:cNvSpPr>
          <p:nvPr>
            <p:ph type="body" sz="quarter" idx="3" hasCustomPrompt="1"/>
          </p:nvPr>
        </p:nvSpPr>
        <p:spPr bwMode="gray">
          <a:xfrm>
            <a:off x="9094050" y="1389973"/>
            <a:ext cx="2736000" cy="576000"/>
          </a:xfrm>
          <a:solidFill>
            <a:srgbClr val="0D5257"/>
          </a:solidFill>
        </p:spPr>
        <p:txBody>
          <a:bodyPr lIns="252000" rIns="144000" anchor="ctr"/>
          <a:lstStyle>
            <a:lvl1pPr marL="0" indent="0">
              <a:lnSpc>
                <a:spcPct val="100000"/>
              </a:lnSpc>
              <a:buNone/>
              <a:defRPr sz="1400" b="1" cap="all" spc="0" baseline="0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noProof="0" dirty="0"/>
              <a:t>TEXT</a:t>
            </a:r>
          </a:p>
        </p:txBody>
      </p:sp>
      <p:sp>
        <p:nvSpPr>
          <p:cNvPr id="6" name="Inhalt 4"/>
          <p:cNvSpPr>
            <a:spLocks noGrp="1"/>
          </p:cNvSpPr>
          <p:nvPr>
            <p:ph sz="quarter" idx="4" hasCustomPrompt="1"/>
          </p:nvPr>
        </p:nvSpPr>
        <p:spPr bwMode="gray">
          <a:xfrm>
            <a:off x="9094050" y="1965973"/>
            <a:ext cx="2736000" cy="4041338"/>
          </a:xfrm>
          <a:solidFill>
            <a:srgbClr val="0D5257">
              <a:alpha val="75000"/>
            </a:srgbClr>
          </a:solidFill>
        </p:spPr>
        <p:txBody>
          <a:bodyPr lIns="252000" tIns="252000" rIns="252000" bIns="252000"/>
          <a:lstStyle>
            <a:lvl1pPr>
              <a:buClr>
                <a:schemeClr val="bg1"/>
              </a:buClr>
              <a:defRPr sz="1600">
                <a:solidFill>
                  <a:schemeClr val="bg2"/>
                </a:solidFill>
              </a:defRPr>
            </a:lvl1pPr>
            <a:lvl2pPr>
              <a:buClr>
                <a:schemeClr val="bg1"/>
              </a:buClr>
              <a:defRPr sz="1400">
                <a:solidFill>
                  <a:schemeClr val="bg2"/>
                </a:solidFill>
              </a:defRPr>
            </a:lvl2pPr>
            <a:lvl3pPr>
              <a:buClr>
                <a:schemeClr val="bg1"/>
              </a:buClr>
              <a:defRPr sz="1200">
                <a:solidFill>
                  <a:schemeClr val="bg2"/>
                </a:solidFill>
              </a:defRPr>
            </a:lvl3pPr>
            <a:lvl4pPr>
              <a:defRPr sz="1100"/>
            </a:lvl4pPr>
            <a:lvl5pPr>
              <a:defRPr sz="11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noProof="0" dirty="0"/>
              <a:t>Add Text</a:t>
            </a:r>
          </a:p>
        </p:txBody>
      </p:sp>
      <p:sp>
        <p:nvSpPr>
          <p:cNvPr id="10" name="Foliennummernplatzhalter 9">
            <a:extLst>
              <a:ext uri="{FF2B5EF4-FFF2-40B4-BE49-F238E27FC236}">
                <a16:creationId xmlns:a16="http://schemas.microsoft.com/office/drawing/2014/main" id="{598E6FD6-3049-4A8D-9CAA-ABB3FFB0A67B}"/>
              </a:ext>
            </a:extLst>
          </p:cNvPr>
          <p:cNvSpPr>
            <a:spLocks noGrp="1"/>
          </p:cNvSpPr>
          <p:nvPr>
            <p:ph type="sldNum" sz="quarter" idx="36"/>
          </p:nvPr>
        </p:nvSpPr>
        <p:spPr/>
        <p:txBody>
          <a:bodyPr/>
          <a:lstStyle/>
          <a:p>
            <a:fld id="{A23FFA10-0470-4638-936A-23EC73946E25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20" name="Textplatzhalter 8">
            <a:extLst>
              <a:ext uri="{FF2B5EF4-FFF2-40B4-BE49-F238E27FC236}">
                <a16:creationId xmlns:a16="http://schemas.microsoft.com/office/drawing/2014/main" id="{024F3013-51C1-4805-970B-584CFE6A8973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361951" y="694976"/>
            <a:ext cx="10653982" cy="244878"/>
          </a:xfrm>
        </p:spPr>
        <p:txBody>
          <a:bodyPr lIns="0" tIns="0" rIns="0" bIns="0" anchor="ctr"/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Subline</a:t>
            </a:r>
          </a:p>
        </p:txBody>
      </p:sp>
      <p:pic>
        <p:nvPicPr>
          <p:cNvPr id="21" name="Grafik 20">
            <a:extLst>
              <a:ext uri="{FF2B5EF4-FFF2-40B4-BE49-F238E27FC236}">
                <a16:creationId xmlns:a16="http://schemas.microsoft.com/office/drawing/2014/main" id="{2085AEB8-9DF9-4444-8CEB-9C6189F072D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307896" y="262242"/>
            <a:ext cx="519516" cy="519516"/>
          </a:xfrm>
          <a:prstGeom prst="rect">
            <a:avLst/>
          </a:prstGeom>
        </p:spPr>
      </p:pic>
      <p:sp>
        <p:nvSpPr>
          <p:cNvPr id="13" name="Titel 12">
            <a:extLst>
              <a:ext uri="{FF2B5EF4-FFF2-40B4-BE49-F238E27FC236}">
                <a16:creationId xmlns:a16="http://schemas.microsoft.com/office/drawing/2014/main" id="{A2BC4E20-99D1-4C6F-A745-F26F1BF4F94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Title</a:t>
            </a:r>
          </a:p>
        </p:txBody>
      </p:sp>
      <p:pic>
        <p:nvPicPr>
          <p:cNvPr id="2" name="Inhaltsplatzhalter 4">
            <a:extLst>
              <a:ext uri="{FF2B5EF4-FFF2-40B4-BE49-F238E27FC236}">
                <a16:creationId xmlns:a16="http://schemas.microsoft.com/office/drawing/2014/main" id="{AAA17EFE-1F36-C70B-F970-98E5B4F07D3E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1950" y="6163024"/>
            <a:ext cx="1109885" cy="510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6300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xt boxes vertical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platzhalter 22">
            <a:extLst>
              <a:ext uri="{FF2B5EF4-FFF2-40B4-BE49-F238E27FC236}">
                <a16:creationId xmlns:a16="http://schemas.microsoft.com/office/drawing/2014/main" id="{A70EC6E2-97CE-4014-9553-D60509EEACF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12192000" cy="1132596"/>
          </a:xfrm>
          <a:custGeom>
            <a:avLst/>
            <a:gdLst>
              <a:gd name="connsiteX0" fmla="*/ 11311650 w 12192000"/>
              <a:gd name="connsiteY0" fmla="*/ 263961 h 1132596"/>
              <a:gd name="connsiteX1" fmla="*/ 11311650 w 12192000"/>
              <a:gd name="connsiteY1" fmla="*/ 782361 h 1132596"/>
              <a:gd name="connsiteX2" fmla="*/ 11830050 w 12192000"/>
              <a:gd name="connsiteY2" fmla="*/ 782361 h 1132596"/>
              <a:gd name="connsiteX3" fmla="*/ 11830050 w 12192000"/>
              <a:gd name="connsiteY3" fmla="*/ 263961 h 1132596"/>
              <a:gd name="connsiteX4" fmla="*/ 0 w 12192000"/>
              <a:gd name="connsiteY4" fmla="*/ 0 h 1132596"/>
              <a:gd name="connsiteX5" fmla="*/ 12192000 w 12192000"/>
              <a:gd name="connsiteY5" fmla="*/ 0 h 1132596"/>
              <a:gd name="connsiteX6" fmla="*/ 12192000 w 12192000"/>
              <a:gd name="connsiteY6" fmla="*/ 1132596 h 1132596"/>
              <a:gd name="connsiteX7" fmla="*/ 0 w 12192000"/>
              <a:gd name="connsiteY7" fmla="*/ 1132596 h 11325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1132596">
                <a:moveTo>
                  <a:pt x="11311650" y="263961"/>
                </a:moveTo>
                <a:lnTo>
                  <a:pt x="11311650" y="782361"/>
                </a:lnTo>
                <a:lnTo>
                  <a:pt x="11830050" y="782361"/>
                </a:lnTo>
                <a:lnTo>
                  <a:pt x="11830050" y="263961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1132596"/>
                </a:lnTo>
                <a:lnTo>
                  <a:pt x="0" y="1132596"/>
                </a:lnTo>
                <a:close/>
              </a:path>
            </a:pathLst>
          </a:custGeom>
          <a:solidFill>
            <a:schemeClr val="tx2"/>
          </a:solidFill>
        </p:spPr>
        <p:txBody>
          <a:bodyPr wrap="square">
            <a:noAutofit/>
          </a:bodyPr>
          <a:lstStyle>
            <a:lvl1pPr marL="0" indent="0">
              <a:buNone/>
              <a:defRPr sz="100"/>
            </a:lvl1pPr>
          </a:lstStyle>
          <a:p>
            <a:pPr lvl="0"/>
            <a:r>
              <a:rPr lang="de-DE" dirty="0"/>
              <a:t> </a:t>
            </a:r>
          </a:p>
        </p:txBody>
      </p:sp>
      <p:sp>
        <p:nvSpPr>
          <p:cNvPr id="3" name="Text 1"/>
          <p:cNvSpPr>
            <a:spLocks noGrp="1"/>
          </p:cNvSpPr>
          <p:nvPr>
            <p:ph type="body" idx="1" hasCustomPrompt="1"/>
          </p:nvPr>
        </p:nvSpPr>
        <p:spPr bwMode="gray">
          <a:xfrm>
            <a:off x="361950" y="1389973"/>
            <a:ext cx="2736000" cy="576000"/>
          </a:xfrm>
          <a:solidFill>
            <a:srgbClr val="8BBF40"/>
          </a:solidFill>
        </p:spPr>
        <p:txBody>
          <a:bodyPr lIns="252000" rIns="144000" anchor="ctr"/>
          <a:lstStyle>
            <a:lvl1pPr marL="0" indent="0">
              <a:lnSpc>
                <a:spcPct val="100000"/>
              </a:lnSpc>
              <a:buNone/>
              <a:defRPr sz="1400" b="1" cap="all" spc="0" baseline="0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noProof="0" dirty="0"/>
              <a:t>TEXT</a:t>
            </a:r>
          </a:p>
        </p:txBody>
      </p:sp>
      <p:sp>
        <p:nvSpPr>
          <p:cNvPr id="4" name="Inhalt 1"/>
          <p:cNvSpPr>
            <a:spLocks noGrp="1"/>
          </p:cNvSpPr>
          <p:nvPr>
            <p:ph sz="half" idx="2" hasCustomPrompt="1"/>
          </p:nvPr>
        </p:nvSpPr>
        <p:spPr bwMode="gray">
          <a:xfrm>
            <a:off x="361950" y="1965973"/>
            <a:ext cx="2736000" cy="4041338"/>
          </a:xfrm>
          <a:solidFill>
            <a:srgbClr val="8BBF40">
              <a:alpha val="75000"/>
            </a:srgbClr>
          </a:solidFill>
        </p:spPr>
        <p:txBody>
          <a:bodyPr lIns="252000" tIns="252000" rIns="252000" bIns="252000"/>
          <a:lstStyle>
            <a:lvl1pPr>
              <a:buClr>
                <a:schemeClr val="bg2"/>
              </a:buClr>
              <a:defRPr sz="1600">
                <a:solidFill>
                  <a:schemeClr val="bg2"/>
                </a:solidFill>
              </a:defRPr>
            </a:lvl1pPr>
            <a:lvl2pPr>
              <a:buClr>
                <a:schemeClr val="bg2"/>
              </a:buClr>
              <a:defRPr sz="1400">
                <a:solidFill>
                  <a:schemeClr val="bg2"/>
                </a:solidFill>
              </a:defRPr>
            </a:lvl2pPr>
            <a:lvl3pPr>
              <a:buClr>
                <a:schemeClr val="bg2"/>
              </a:buClr>
              <a:defRPr sz="1200">
                <a:solidFill>
                  <a:schemeClr val="bg2"/>
                </a:solidFill>
              </a:defRPr>
            </a:lvl3pPr>
            <a:lvl4pPr>
              <a:defRPr sz="1100"/>
            </a:lvl4pPr>
            <a:lvl5pPr>
              <a:defRPr sz="11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noProof="0" dirty="0"/>
              <a:t>Add Text</a:t>
            </a:r>
          </a:p>
        </p:txBody>
      </p:sp>
      <p:sp>
        <p:nvSpPr>
          <p:cNvPr id="27" name="Text 2"/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3272650" y="1389973"/>
            <a:ext cx="2736000" cy="576000"/>
          </a:xfrm>
          <a:solidFill>
            <a:schemeClr val="accent5"/>
          </a:solidFill>
        </p:spPr>
        <p:txBody>
          <a:bodyPr lIns="252000" rIns="144000" anchor="ctr"/>
          <a:lstStyle>
            <a:lvl1pPr marL="0" indent="0">
              <a:lnSpc>
                <a:spcPct val="100000"/>
              </a:lnSpc>
              <a:buNone/>
              <a:defRPr sz="1400" b="1" cap="all" spc="0" baseline="0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noProof="0" dirty="0"/>
              <a:t>TEXT</a:t>
            </a:r>
          </a:p>
        </p:txBody>
      </p:sp>
      <p:sp>
        <p:nvSpPr>
          <p:cNvPr id="28" name="Inhalt 2"/>
          <p:cNvSpPr>
            <a:spLocks noGrp="1"/>
          </p:cNvSpPr>
          <p:nvPr>
            <p:ph sz="quarter" idx="17" hasCustomPrompt="1"/>
          </p:nvPr>
        </p:nvSpPr>
        <p:spPr bwMode="gray">
          <a:xfrm>
            <a:off x="3272650" y="1965973"/>
            <a:ext cx="2736000" cy="4041338"/>
          </a:xfrm>
          <a:solidFill>
            <a:schemeClr val="accent5">
              <a:alpha val="75000"/>
            </a:schemeClr>
          </a:solidFill>
        </p:spPr>
        <p:txBody>
          <a:bodyPr lIns="252000" tIns="252000" rIns="252000" bIns="252000"/>
          <a:lstStyle>
            <a:lvl1pPr>
              <a:buClr>
                <a:schemeClr val="bg1"/>
              </a:buClr>
              <a:defRPr sz="1600">
                <a:solidFill>
                  <a:schemeClr val="bg2"/>
                </a:solidFill>
              </a:defRPr>
            </a:lvl1pPr>
            <a:lvl2pPr>
              <a:buClr>
                <a:schemeClr val="bg1"/>
              </a:buClr>
              <a:defRPr sz="1400">
                <a:solidFill>
                  <a:schemeClr val="bg2"/>
                </a:solidFill>
              </a:defRPr>
            </a:lvl2pPr>
            <a:lvl3pPr>
              <a:buClr>
                <a:schemeClr val="bg1"/>
              </a:buClr>
              <a:defRPr sz="1200">
                <a:solidFill>
                  <a:schemeClr val="bg2"/>
                </a:solidFill>
              </a:defRPr>
            </a:lvl3pPr>
            <a:lvl4pPr>
              <a:defRPr sz="1100"/>
            </a:lvl4pPr>
            <a:lvl5pPr>
              <a:defRPr sz="11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noProof="0" dirty="0"/>
              <a:t>Add Text</a:t>
            </a:r>
          </a:p>
        </p:txBody>
      </p:sp>
      <p:sp>
        <p:nvSpPr>
          <p:cNvPr id="25" name="Text 3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6183350" y="1389973"/>
            <a:ext cx="2736000" cy="576000"/>
          </a:xfrm>
          <a:solidFill>
            <a:schemeClr val="accent4"/>
          </a:solidFill>
        </p:spPr>
        <p:txBody>
          <a:bodyPr lIns="252000" rIns="144000" anchor="ctr"/>
          <a:lstStyle>
            <a:lvl1pPr marL="0" indent="0">
              <a:lnSpc>
                <a:spcPct val="100000"/>
              </a:lnSpc>
              <a:buNone/>
              <a:defRPr sz="1400" b="1" cap="all" spc="0" baseline="0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noProof="0" dirty="0"/>
              <a:t>TEXT</a:t>
            </a:r>
          </a:p>
        </p:txBody>
      </p:sp>
      <p:sp>
        <p:nvSpPr>
          <p:cNvPr id="26" name="Inhalt 3"/>
          <p:cNvSpPr>
            <a:spLocks noGrp="1"/>
          </p:cNvSpPr>
          <p:nvPr>
            <p:ph sz="quarter" idx="15" hasCustomPrompt="1"/>
          </p:nvPr>
        </p:nvSpPr>
        <p:spPr bwMode="gray">
          <a:xfrm>
            <a:off x="6183350" y="1965973"/>
            <a:ext cx="2736000" cy="4041338"/>
          </a:xfrm>
          <a:solidFill>
            <a:schemeClr val="accent4">
              <a:alpha val="75000"/>
            </a:schemeClr>
          </a:solidFill>
        </p:spPr>
        <p:txBody>
          <a:bodyPr lIns="252000" tIns="252000" rIns="252000" bIns="252000"/>
          <a:lstStyle>
            <a:lvl1pPr>
              <a:buClr>
                <a:schemeClr val="bg1"/>
              </a:buClr>
              <a:defRPr sz="1600">
                <a:solidFill>
                  <a:schemeClr val="bg2"/>
                </a:solidFill>
              </a:defRPr>
            </a:lvl1pPr>
            <a:lvl2pPr>
              <a:buClr>
                <a:schemeClr val="bg1"/>
              </a:buClr>
              <a:defRPr sz="1400">
                <a:solidFill>
                  <a:schemeClr val="bg2"/>
                </a:solidFill>
              </a:defRPr>
            </a:lvl2pPr>
            <a:lvl3pPr>
              <a:buClr>
                <a:schemeClr val="bg1"/>
              </a:buClr>
              <a:defRPr sz="1200">
                <a:solidFill>
                  <a:schemeClr val="bg2"/>
                </a:solidFill>
              </a:defRPr>
            </a:lvl3pPr>
            <a:lvl4pPr>
              <a:defRPr sz="1100"/>
            </a:lvl4pPr>
            <a:lvl5pPr>
              <a:defRPr sz="11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noProof="0" dirty="0"/>
              <a:t>Add Text</a:t>
            </a:r>
          </a:p>
        </p:txBody>
      </p:sp>
      <p:sp>
        <p:nvSpPr>
          <p:cNvPr id="5" name="Text 4"/>
          <p:cNvSpPr>
            <a:spLocks noGrp="1"/>
          </p:cNvSpPr>
          <p:nvPr>
            <p:ph type="body" sz="quarter" idx="3" hasCustomPrompt="1"/>
          </p:nvPr>
        </p:nvSpPr>
        <p:spPr bwMode="gray">
          <a:xfrm>
            <a:off x="9094050" y="1389973"/>
            <a:ext cx="2736000" cy="576000"/>
          </a:xfrm>
          <a:solidFill>
            <a:schemeClr val="accent6"/>
          </a:solidFill>
        </p:spPr>
        <p:txBody>
          <a:bodyPr lIns="252000" rIns="144000" anchor="ctr"/>
          <a:lstStyle>
            <a:lvl1pPr marL="0" indent="0">
              <a:lnSpc>
                <a:spcPct val="100000"/>
              </a:lnSpc>
              <a:buNone/>
              <a:defRPr sz="1400" b="1" cap="all" spc="0" baseline="0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noProof="0" dirty="0"/>
              <a:t>TEXT</a:t>
            </a:r>
          </a:p>
        </p:txBody>
      </p:sp>
      <p:sp>
        <p:nvSpPr>
          <p:cNvPr id="6" name="Inhalt 4"/>
          <p:cNvSpPr>
            <a:spLocks noGrp="1"/>
          </p:cNvSpPr>
          <p:nvPr>
            <p:ph sz="quarter" idx="4" hasCustomPrompt="1"/>
          </p:nvPr>
        </p:nvSpPr>
        <p:spPr bwMode="gray">
          <a:xfrm>
            <a:off x="9094050" y="1965973"/>
            <a:ext cx="2736000" cy="4041338"/>
          </a:xfrm>
          <a:solidFill>
            <a:schemeClr val="accent6">
              <a:alpha val="75000"/>
            </a:schemeClr>
          </a:solidFill>
        </p:spPr>
        <p:txBody>
          <a:bodyPr lIns="252000" tIns="252000" rIns="252000" bIns="252000"/>
          <a:lstStyle>
            <a:lvl1pPr>
              <a:buClr>
                <a:schemeClr val="bg1"/>
              </a:buClr>
              <a:defRPr sz="1600">
                <a:solidFill>
                  <a:schemeClr val="bg2"/>
                </a:solidFill>
              </a:defRPr>
            </a:lvl1pPr>
            <a:lvl2pPr>
              <a:buClr>
                <a:schemeClr val="bg1"/>
              </a:buClr>
              <a:defRPr sz="1400">
                <a:solidFill>
                  <a:schemeClr val="bg2"/>
                </a:solidFill>
              </a:defRPr>
            </a:lvl2pPr>
            <a:lvl3pPr>
              <a:buClr>
                <a:schemeClr val="bg1"/>
              </a:buClr>
              <a:defRPr sz="1200">
                <a:solidFill>
                  <a:schemeClr val="bg2"/>
                </a:solidFill>
              </a:defRPr>
            </a:lvl3pPr>
            <a:lvl4pPr>
              <a:defRPr sz="1100"/>
            </a:lvl4pPr>
            <a:lvl5pPr>
              <a:defRPr sz="11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noProof="0" dirty="0"/>
              <a:t>Add Text</a:t>
            </a:r>
          </a:p>
        </p:txBody>
      </p:sp>
      <p:sp>
        <p:nvSpPr>
          <p:cNvPr id="10" name="Foliennummernplatzhalter 9">
            <a:extLst>
              <a:ext uri="{FF2B5EF4-FFF2-40B4-BE49-F238E27FC236}">
                <a16:creationId xmlns:a16="http://schemas.microsoft.com/office/drawing/2014/main" id="{598E6FD6-3049-4A8D-9CAA-ABB3FFB0A67B}"/>
              </a:ext>
            </a:extLst>
          </p:cNvPr>
          <p:cNvSpPr>
            <a:spLocks noGrp="1"/>
          </p:cNvSpPr>
          <p:nvPr>
            <p:ph type="sldNum" sz="quarter" idx="36"/>
          </p:nvPr>
        </p:nvSpPr>
        <p:spPr/>
        <p:txBody>
          <a:bodyPr/>
          <a:lstStyle/>
          <a:p>
            <a:fld id="{A23FFA10-0470-4638-936A-23EC73946E25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20" name="Textplatzhalter 8">
            <a:extLst>
              <a:ext uri="{FF2B5EF4-FFF2-40B4-BE49-F238E27FC236}">
                <a16:creationId xmlns:a16="http://schemas.microsoft.com/office/drawing/2014/main" id="{024F3013-51C1-4805-970B-584CFE6A8973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361951" y="694976"/>
            <a:ext cx="10653982" cy="244878"/>
          </a:xfrm>
        </p:spPr>
        <p:txBody>
          <a:bodyPr lIns="0" tIns="0" rIns="0" bIns="0" anchor="ctr"/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Subline</a:t>
            </a:r>
          </a:p>
        </p:txBody>
      </p:sp>
      <p:pic>
        <p:nvPicPr>
          <p:cNvPr id="21" name="Grafik 20">
            <a:extLst>
              <a:ext uri="{FF2B5EF4-FFF2-40B4-BE49-F238E27FC236}">
                <a16:creationId xmlns:a16="http://schemas.microsoft.com/office/drawing/2014/main" id="{2085AEB8-9DF9-4444-8CEB-9C6189F072D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307896" y="262242"/>
            <a:ext cx="519516" cy="519516"/>
          </a:xfrm>
          <a:prstGeom prst="rect">
            <a:avLst/>
          </a:prstGeom>
        </p:spPr>
      </p:pic>
      <p:sp>
        <p:nvSpPr>
          <p:cNvPr id="13" name="Titel 12">
            <a:extLst>
              <a:ext uri="{FF2B5EF4-FFF2-40B4-BE49-F238E27FC236}">
                <a16:creationId xmlns:a16="http://schemas.microsoft.com/office/drawing/2014/main" id="{A2BC4E20-99D1-4C6F-A745-F26F1BF4F94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Title</a:t>
            </a:r>
          </a:p>
        </p:txBody>
      </p:sp>
      <p:pic>
        <p:nvPicPr>
          <p:cNvPr id="2" name="Inhaltsplatzhalter 4">
            <a:extLst>
              <a:ext uri="{FF2B5EF4-FFF2-40B4-BE49-F238E27FC236}">
                <a16:creationId xmlns:a16="http://schemas.microsoft.com/office/drawing/2014/main" id="{88DA06A9-4799-7C7D-9957-28A72E30944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1950" y="6163024"/>
            <a:ext cx="1109885" cy="510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51233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FB56BB8B-C6F7-4C85-AE5B-75D1A59C463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 err="1"/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6BB78F14-8924-486D-8518-A02DB2DC6F0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duotone>
              <a:schemeClr val="accent4">
                <a:shade val="45000"/>
                <a:satMod val="135000"/>
              </a:schemeClr>
              <a:prstClr val="white"/>
            </a:duotone>
            <a:lum bright="20000"/>
            <a:alphaModFix amt="2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14002" b="6687"/>
          <a:stretch/>
        </p:blipFill>
        <p:spPr>
          <a:xfrm>
            <a:off x="279338" y="0"/>
            <a:ext cx="11660230" cy="685800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C694C89D-D509-4A2C-98E6-94893ADB41D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61951" y="1777042"/>
            <a:ext cx="11160125" cy="1651958"/>
          </a:xfrm>
          <a:prstGeom prst="rect">
            <a:avLst/>
          </a:prstGeom>
        </p:spPr>
        <p:txBody>
          <a:bodyPr anchor="b"/>
          <a:lstStyle>
            <a:lvl1pPr algn="l">
              <a:defRPr sz="540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Add title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216E862B-FB84-4960-991C-6EEF1C76C7A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61951" y="3536050"/>
            <a:ext cx="11157489" cy="508049"/>
          </a:xfrm>
        </p:spPr>
        <p:txBody>
          <a:bodyPr lIns="0" tIns="0" rIns="0" bIns="0" anchor="ctr"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Add subtitle</a:t>
            </a: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19319405-1E28-462F-AF67-8DE53F19D5E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93144" y="476249"/>
            <a:ext cx="1082919" cy="1082919"/>
          </a:xfrm>
          <a:prstGeom prst="rect">
            <a:avLst/>
          </a:prstGeom>
        </p:spPr>
      </p:pic>
      <p:sp>
        <p:nvSpPr>
          <p:cNvPr id="11" name="Textplatzhalter 8">
            <a:extLst>
              <a:ext uri="{FF2B5EF4-FFF2-40B4-BE49-F238E27FC236}">
                <a16:creationId xmlns:a16="http://schemas.microsoft.com/office/drawing/2014/main" id="{F100B746-5A0C-4DCF-871B-F60C9353EFC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73330" y="6411476"/>
            <a:ext cx="4543425" cy="365124"/>
          </a:xfrm>
        </p:spPr>
        <p:txBody>
          <a:bodyPr anchor="ctr"/>
          <a:lstStyle>
            <a:lvl1pPr marL="0" indent="0"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| Name</a:t>
            </a:r>
          </a:p>
        </p:txBody>
      </p:sp>
      <p:sp>
        <p:nvSpPr>
          <p:cNvPr id="13" name="Textplatzhalter 8">
            <a:extLst>
              <a:ext uri="{FF2B5EF4-FFF2-40B4-BE49-F238E27FC236}">
                <a16:creationId xmlns:a16="http://schemas.microsoft.com/office/drawing/2014/main" id="{6263DCF3-97F6-465D-B4C6-808623B7F75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61951" y="6411476"/>
            <a:ext cx="1111380" cy="365124"/>
          </a:xfrm>
        </p:spPr>
        <p:txBody>
          <a:bodyPr anchor="ctr"/>
          <a:lstStyle>
            <a:lvl1pPr marL="0" indent="0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3276694979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xt boxes vertical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platzhalter 22">
            <a:extLst>
              <a:ext uri="{FF2B5EF4-FFF2-40B4-BE49-F238E27FC236}">
                <a16:creationId xmlns:a16="http://schemas.microsoft.com/office/drawing/2014/main" id="{A70EC6E2-97CE-4014-9553-D60509EEACF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12192000" cy="1132596"/>
          </a:xfrm>
          <a:custGeom>
            <a:avLst/>
            <a:gdLst>
              <a:gd name="connsiteX0" fmla="*/ 11311650 w 12192000"/>
              <a:gd name="connsiteY0" fmla="*/ 263961 h 1132596"/>
              <a:gd name="connsiteX1" fmla="*/ 11311650 w 12192000"/>
              <a:gd name="connsiteY1" fmla="*/ 782361 h 1132596"/>
              <a:gd name="connsiteX2" fmla="*/ 11830050 w 12192000"/>
              <a:gd name="connsiteY2" fmla="*/ 782361 h 1132596"/>
              <a:gd name="connsiteX3" fmla="*/ 11830050 w 12192000"/>
              <a:gd name="connsiteY3" fmla="*/ 263961 h 1132596"/>
              <a:gd name="connsiteX4" fmla="*/ 0 w 12192000"/>
              <a:gd name="connsiteY4" fmla="*/ 0 h 1132596"/>
              <a:gd name="connsiteX5" fmla="*/ 12192000 w 12192000"/>
              <a:gd name="connsiteY5" fmla="*/ 0 h 1132596"/>
              <a:gd name="connsiteX6" fmla="*/ 12192000 w 12192000"/>
              <a:gd name="connsiteY6" fmla="*/ 1132596 h 1132596"/>
              <a:gd name="connsiteX7" fmla="*/ 0 w 12192000"/>
              <a:gd name="connsiteY7" fmla="*/ 1132596 h 11325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1132596">
                <a:moveTo>
                  <a:pt x="11311650" y="263961"/>
                </a:moveTo>
                <a:lnTo>
                  <a:pt x="11311650" y="782361"/>
                </a:lnTo>
                <a:lnTo>
                  <a:pt x="11830050" y="782361"/>
                </a:lnTo>
                <a:lnTo>
                  <a:pt x="11830050" y="263961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1132596"/>
                </a:lnTo>
                <a:lnTo>
                  <a:pt x="0" y="1132596"/>
                </a:lnTo>
                <a:close/>
              </a:path>
            </a:pathLst>
          </a:custGeom>
          <a:solidFill>
            <a:schemeClr val="tx2"/>
          </a:solidFill>
        </p:spPr>
        <p:txBody>
          <a:bodyPr wrap="square">
            <a:noAutofit/>
          </a:bodyPr>
          <a:lstStyle>
            <a:lvl1pPr marL="0" indent="0">
              <a:buNone/>
              <a:defRPr sz="100"/>
            </a:lvl1pPr>
          </a:lstStyle>
          <a:p>
            <a:pPr lvl="0"/>
            <a:r>
              <a:rPr lang="de-DE" dirty="0"/>
              <a:t> </a:t>
            </a:r>
          </a:p>
        </p:txBody>
      </p:sp>
      <p:sp>
        <p:nvSpPr>
          <p:cNvPr id="3" name="Text 1"/>
          <p:cNvSpPr>
            <a:spLocks noGrp="1"/>
          </p:cNvSpPr>
          <p:nvPr>
            <p:ph type="body" idx="1" hasCustomPrompt="1"/>
          </p:nvPr>
        </p:nvSpPr>
        <p:spPr bwMode="gray">
          <a:xfrm>
            <a:off x="361950" y="1389973"/>
            <a:ext cx="2736000" cy="576000"/>
          </a:xfrm>
          <a:solidFill>
            <a:srgbClr val="ED2722"/>
          </a:solidFill>
        </p:spPr>
        <p:txBody>
          <a:bodyPr lIns="252000" rIns="144000" anchor="ctr"/>
          <a:lstStyle>
            <a:lvl1pPr marL="0" indent="0">
              <a:lnSpc>
                <a:spcPct val="100000"/>
              </a:lnSpc>
              <a:buNone/>
              <a:defRPr sz="1400" b="1" cap="all" spc="0" baseline="0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noProof="0" dirty="0"/>
              <a:t>TEXT</a:t>
            </a:r>
          </a:p>
        </p:txBody>
      </p:sp>
      <p:sp>
        <p:nvSpPr>
          <p:cNvPr id="4" name="Inhalt 1"/>
          <p:cNvSpPr>
            <a:spLocks noGrp="1"/>
          </p:cNvSpPr>
          <p:nvPr>
            <p:ph sz="half" idx="2" hasCustomPrompt="1"/>
          </p:nvPr>
        </p:nvSpPr>
        <p:spPr bwMode="gray">
          <a:xfrm>
            <a:off x="361950" y="1965973"/>
            <a:ext cx="2736000" cy="4041338"/>
          </a:xfrm>
          <a:solidFill>
            <a:srgbClr val="ED2722">
              <a:alpha val="75000"/>
            </a:srgbClr>
          </a:solidFill>
        </p:spPr>
        <p:txBody>
          <a:bodyPr lIns="252000" tIns="252000" rIns="252000" bIns="252000"/>
          <a:lstStyle>
            <a:lvl1pPr>
              <a:buClr>
                <a:schemeClr val="bg2"/>
              </a:buClr>
              <a:defRPr sz="1600">
                <a:solidFill>
                  <a:schemeClr val="bg2"/>
                </a:solidFill>
              </a:defRPr>
            </a:lvl1pPr>
            <a:lvl2pPr>
              <a:buClr>
                <a:schemeClr val="bg2"/>
              </a:buClr>
              <a:defRPr sz="1400">
                <a:solidFill>
                  <a:schemeClr val="bg2"/>
                </a:solidFill>
              </a:defRPr>
            </a:lvl2pPr>
            <a:lvl3pPr>
              <a:buClr>
                <a:schemeClr val="bg2"/>
              </a:buClr>
              <a:defRPr sz="1200">
                <a:solidFill>
                  <a:schemeClr val="bg2"/>
                </a:solidFill>
              </a:defRPr>
            </a:lvl3pPr>
            <a:lvl4pPr>
              <a:defRPr sz="1100"/>
            </a:lvl4pPr>
            <a:lvl5pPr>
              <a:defRPr sz="11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noProof="0" dirty="0"/>
              <a:t>Add Text</a:t>
            </a:r>
          </a:p>
        </p:txBody>
      </p:sp>
      <p:sp>
        <p:nvSpPr>
          <p:cNvPr id="27" name="Text 2"/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3272650" y="1389973"/>
            <a:ext cx="2736000" cy="576000"/>
          </a:xfrm>
          <a:solidFill>
            <a:srgbClr val="6D0E4C"/>
          </a:solidFill>
        </p:spPr>
        <p:txBody>
          <a:bodyPr lIns="252000" rIns="144000" anchor="ctr"/>
          <a:lstStyle>
            <a:lvl1pPr marL="0" indent="0">
              <a:lnSpc>
                <a:spcPct val="100000"/>
              </a:lnSpc>
              <a:buNone/>
              <a:defRPr sz="1400" b="1" cap="all" spc="0" baseline="0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noProof="0" dirty="0"/>
              <a:t>TEXT</a:t>
            </a:r>
          </a:p>
        </p:txBody>
      </p:sp>
      <p:sp>
        <p:nvSpPr>
          <p:cNvPr id="28" name="Inhalt 2"/>
          <p:cNvSpPr>
            <a:spLocks noGrp="1"/>
          </p:cNvSpPr>
          <p:nvPr>
            <p:ph sz="quarter" idx="17" hasCustomPrompt="1"/>
          </p:nvPr>
        </p:nvSpPr>
        <p:spPr bwMode="gray">
          <a:xfrm>
            <a:off x="3272650" y="1965973"/>
            <a:ext cx="2736000" cy="4041338"/>
          </a:xfrm>
          <a:solidFill>
            <a:srgbClr val="6D0E4C">
              <a:alpha val="75000"/>
            </a:srgbClr>
          </a:solidFill>
        </p:spPr>
        <p:txBody>
          <a:bodyPr lIns="252000" tIns="252000" rIns="252000" bIns="252000"/>
          <a:lstStyle>
            <a:lvl1pPr>
              <a:buClr>
                <a:schemeClr val="bg1"/>
              </a:buClr>
              <a:defRPr sz="1600">
                <a:solidFill>
                  <a:schemeClr val="bg2"/>
                </a:solidFill>
              </a:defRPr>
            </a:lvl1pPr>
            <a:lvl2pPr>
              <a:buClr>
                <a:schemeClr val="bg1"/>
              </a:buClr>
              <a:defRPr sz="1400">
                <a:solidFill>
                  <a:schemeClr val="bg2"/>
                </a:solidFill>
              </a:defRPr>
            </a:lvl2pPr>
            <a:lvl3pPr>
              <a:buClr>
                <a:schemeClr val="bg1"/>
              </a:buClr>
              <a:defRPr sz="1200">
                <a:solidFill>
                  <a:schemeClr val="bg2"/>
                </a:solidFill>
              </a:defRPr>
            </a:lvl3pPr>
            <a:lvl4pPr>
              <a:defRPr sz="1100"/>
            </a:lvl4pPr>
            <a:lvl5pPr>
              <a:defRPr sz="11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noProof="0" dirty="0"/>
              <a:t>Add Text</a:t>
            </a:r>
          </a:p>
        </p:txBody>
      </p:sp>
      <p:sp>
        <p:nvSpPr>
          <p:cNvPr id="25" name="Text 3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6183350" y="1389973"/>
            <a:ext cx="2736000" cy="576000"/>
          </a:xfrm>
          <a:solidFill>
            <a:schemeClr val="accent3"/>
          </a:solidFill>
        </p:spPr>
        <p:txBody>
          <a:bodyPr lIns="252000" rIns="144000" anchor="ctr"/>
          <a:lstStyle>
            <a:lvl1pPr marL="0" indent="0">
              <a:lnSpc>
                <a:spcPct val="100000"/>
              </a:lnSpc>
              <a:buNone/>
              <a:defRPr sz="1400" b="1" cap="all" spc="0" baseline="0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noProof="0" dirty="0"/>
              <a:t>TEXT</a:t>
            </a:r>
          </a:p>
        </p:txBody>
      </p:sp>
      <p:sp>
        <p:nvSpPr>
          <p:cNvPr id="26" name="Inhalt 3"/>
          <p:cNvSpPr>
            <a:spLocks noGrp="1"/>
          </p:cNvSpPr>
          <p:nvPr>
            <p:ph sz="quarter" idx="15" hasCustomPrompt="1"/>
          </p:nvPr>
        </p:nvSpPr>
        <p:spPr bwMode="gray">
          <a:xfrm>
            <a:off x="6183350" y="1965973"/>
            <a:ext cx="2736000" cy="4041338"/>
          </a:xfrm>
          <a:solidFill>
            <a:schemeClr val="accent3">
              <a:alpha val="75000"/>
            </a:schemeClr>
          </a:solidFill>
        </p:spPr>
        <p:txBody>
          <a:bodyPr lIns="252000" tIns="252000" rIns="252000" bIns="252000"/>
          <a:lstStyle>
            <a:lvl1pPr>
              <a:buClr>
                <a:schemeClr val="bg1"/>
              </a:buClr>
              <a:defRPr sz="1600">
                <a:solidFill>
                  <a:schemeClr val="bg2"/>
                </a:solidFill>
              </a:defRPr>
            </a:lvl1pPr>
            <a:lvl2pPr>
              <a:buClr>
                <a:schemeClr val="bg1"/>
              </a:buClr>
              <a:defRPr sz="1400">
                <a:solidFill>
                  <a:schemeClr val="bg2"/>
                </a:solidFill>
              </a:defRPr>
            </a:lvl2pPr>
            <a:lvl3pPr>
              <a:buClr>
                <a:schemeClr val="bg1"/>
              </a:buClr>
              <a:defRPr sz="1200">
                <a:solidFill>
                  <a:schemeClr val="bg2"/>
                </a:solidFill>
              </a:defRPr>
            </a:lvl3pPr>
            <a:lvl4pPr>
              <a:defRPr sz="1100"/>
            </a:lvl4pPr>
            <a:lvl5pPr>
              <a:defRPr sz="11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noProof="0" dirty="0"/>
              <a:t>Add Text</a:t>
            </a:r>
          </a:p>
        </p:txBody>
      </p:sp>
      <p:sp>
        <p:nvSpPr>
          <p:cNvPr id="5" name="Text 4"/>
          <p:cNvSpPr>
            <a:spLocks noGrp="1"/>
          </p:cNvSpPr>
          <p:nvPr>
            <p:ph type="body" sz="quarter" idx="3" hasCustomPrompt="1"/>
          </p:nvPr>
        </p:nvSpPr>
        <p:spPr bwMode="gray">
          <a:xfrm>
            <a:off x="9094050" y="1389973"/>
            <a:ext cx="2736000" cy="576000"/>
          </a:xfrm>
          <a:solidFill>
            <a:schemeClr val="accent2"/>
          </a:solidFill>
        </p:spPr>
        <p:txBody>
          <a:bodyPr lIns="252000" rIns="144000" anchor="ctr"/>
          <a:lstStyle>
            <a:lvl1pPr marL="0" indent="0">
              <a:lnSpc>
                <a:spcPct val="100000"/>
              </a:lnSpc>
              <a:buNone/>
              <a:defRPr sz="1400" b="1" cap="all" spc="0" baseline="0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noProof="0" dirty="0"/>
              <a:t>TEXT</a:t>
            </a:r>
          </a:p>
        </p:txBody>
      </p:sp>
      <p:sp>
        <p:nvSpPr>
          <p:cNvPr id="6" name="Inhalt 4"/>
          <p:cNvSpPr>
            <a:spLocks noGrp="1"/>
          </p:cNvSpPr>
          <p:nvPr>
            <p:ph sz="quarter" idx="4" hasCustomPrompt="1"/>
          </p:nvPr>
        </p:nvSpPr>
        <p:spPr bwMode="gray">
          <a:xfrm>
            <a:off x="9094050" y="1965973"/>
            <a:ext cx="2736000" cy="4041338"/>
          </a:xfrm>
          <a:solidFill>
            <a:schemeClr val="accent2">
              <a:alpha val="75000"/>
            </a:schemeClr>
          </a:solidFill>
        </p:spPr>
        <p:txBody>
          <a:bodyPr lIns="252000" tIns="252000" rIns="252000" bIns="252000"/>
          <a:lstStyle>
            <a:lvl1pPr>
              <a:buClr>
                <a:schemeClr val="bg1"/>
              </a:buClr>
              <a:defRPr sz="1600">
                <a:solidFill>
                  <a:schemeClr val="bg2"/>
                </a:solidFill>
              </a:defRPr>
            </a:lvl1pPr>
            <a:lvl2pPr>
              <a:buClr>
                <a:schemeClr val="bg1"/>
              </a:buClr>
              <a:defRPr sz="1400">
                <a:solidFill>
                  <a:schemeClr val="bg2"/>
                </a:solidFill>
              </a:defRPr>
            </a:lvl2pPr>
            <a:lvl3pPr>
              <a:buClr>
                <a:schemeClr val="bg1"/>
              </a:buClr>
              <a:defRPr sz="1200">
                <a:solidFill>
                  <a:schemeClr val="bg2"/>
                </a:solidFill>
              </a:defRPr>
            </a:lvl3pPr>
            <a:lvl4pPr>
              <a:defRPr sz="1100"/>
            </a:lvl4pPr>
            <a:lvl5pPr>
              <a:defRPr sz="11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noProof="0" dirty="0"/>
              <a:t>Add Text</a:t>
            </a:r>
          </a:p>
        </p:txBody>
      </p:sp>
      <p:sp>
        <p:nvSpPr>
          <p:cNvPr id="10" name="Foliennummernplatzhalter 9">
            <a:extLst>
              <a:ext uri="{FF2B5EF4-FFF2-40B4-BE49-F238E27FC236}">
                <a16:creationId xmlns:a16="http://schemas.microsoft.com/office/drawing/2014/main" id="{598E6FD6-3049-4A8D-9CAA-ABB3FFB0A67B}"/>
              </a:ext>
            </a:extLst>
          </p:cNvPr>
          <p:cNvSpPr>
            <a:spLocks noGrp="1"/>
          </p:cNvSpPr>
          <p:nvPr>
            <p:ph type="sldNum" sz="quarter" idx="36"/>
          </p:nvPr>
        </p:nvSpPr>
        <p:spPr/>
        <p:txBody>
          <a:bodyPr/>
          <a:lstStyle/>
          <a:p>
            <a:fld id="{A23FFA10-0470-4638-936A-23EC73946E25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20" name="Textplatzhalter 8">
            <a:extLst>
              <a:ext uri="{FF2B5EF4-FFF2-40B4-BE49-F238E27FC236}">
                <a16:creationId xmlns:a16="http://schemas.microsoft.com/office/drawing/2014/main" id="{024F3013-51C1-4805-970B-584CFE6A8973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361951" y="694976"/>
            <a:ext cx="10653982" cy="244878"/>
          </a:xfrm>
        </p:spPr>
        <p:txBody>
          <a:bodyPr lIns="0" tIns="0" rIns="0" bIns="0" anchor="ctr"/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Subline</a:t>
            </a:r>
          </a:p>
        </p:txBody>
      </p:sp>
      <p:pic>
        <p:nvPicPr>
          <p:cNvPr id="21" name="Grafik 20">
            <a:extLst>
              <a:ext uri="{FF2B5EF4-FFF2-40B4-BE49-F238E27FC236}">
                <a16:creationId xmlns:a16="http://schemas.microsoft.com/office/drawing/2014/main" id="{2085AEB8-9DF9-4444-8CEB-9C6189F072D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307896" y="262242"/>
            <a:ext cx="519516" cy="519516"/>
          </a:xfrm>
          <a:prstGeom prst="rect">
            <a:avLst/>
          </a:prstGeom>
        </p:spPr>
      </p:pic>
      <p:sp>
        <p:nvSpPr>
          <p:cNvPr id="13" name="Titel 12">
            <a:extLst>
              <a:ext uri="{FF2B5EF4-FFF2-40B4-BE49-F238E27FC236}">
                <a16:creationId xmlns:a16="http://schemas.microsoft.com/office/drawing/2014/main" id="{A2BC4E20-99D1-4C6F-A745-F26F1BF4F94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Title</a:t>
            </a:r>
          </a:p>
        </p:txBody>
      </p:sp>
      <p:pic>
        <p:nvPicPr>
          <p:cNvPr id="2" name="Inhaltsplatzhalter 4">
            <a:extLst>
              <a:ext uri="{FF2B5EF4-FFF2-40B4-BE49-F238E27FC236}">
                <a16:creationId xmlns:a16="http://schemas.microsoft.com/office/drawing/2014/main" id="{18B07F9C-1315-837D-F9B5-250FEE4985F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1950" y="6163024"/>
            <a:ext cx="1109885" cy="510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065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Chapt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platzhalter 6">
            <a:extLst>
              <a:ext uri="{FF2B5EF4-FFF2-40B4-BE49-F238E27FC236}">
                <a16:creationId xmlns:a16="http://schemas.microsoft.com/office/drawing/2014/main" id="{E95B72B5-7F27-4E92-B885-C9274AA6E8B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067675" y="3429000"/>
            <a:ext cx="3608388" cy="1482725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66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Text</a:t>
            </a:r>
          </a:p>
        </p:txBody>
      </p:sp>
      <p:sp>
        <p:nvSpPr>
          <p:cNvPr id="12" name="Textplatzhalter 9">
            <a:extLst>
              <a:ext uri="{FF2B5EF4-FFF2-40B4-BE49-F238E27FC236}">
                <a16:creationId xmlns:a16="http://schemas.microsoft.com/office/drawing/2014/main" id="{A81420C6-C4D1-44FA-842D-1FCE355C68A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0" y="0"/>
            <a:ext cx="3049200" cy="6858000"/>
          </a:xfrm>
          <a:solidFill>
            <a:schemeClr val="accent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 dirty="0"/>
              <a:t> </a:t>
            </a:r>
          </a:p>
        </p:txBody>
      </p:sp>
      <p:sp>
        <p:nvSpPr>
          <p:cNvPr id="14" name="Textplatzhalter 9">
            <a:extLst>
              <a:ext uri="{FF2B5EF4-FFF2-40B4-BE49-F238E27FC236}">
                <a16:creationId xmlns:a16="http://schemas.microsoft.com/office/drawing/2014/main" id="{F0B7F28A-634C-4FDE-BC41-6E7FAF841E0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049200" y="0"/>
            <a:ext cx="3049200" cy="6858000"/>
          </a:xfrm>
          <a:solidFill>
            <a:schemeClr val="accent4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 dirty="0"/>
              <a:t> </a:t>
            </a:r>
          </a:p>
        </p:txBody>
      </p:sp>
      <p:sp>
        <p:nvSpPr>
          <p:cNvPr id="15" name="Textplatzhalter 9">
            <a:extLst>
              <a:ext uri="{FF2B5EF4-FFF2-40B4-BE49-F238E27FC236}">
                <a16:creationId xmlns:a16="http://schemas.microsoft.com/office/drawing/2014/main" id="{25C986F5-AE26-4944-A198-BF41A0B5178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098400" y="0"/>
            <a:ext cx="3049200" cy="6858000"/>
          </a:xfrm>
          <a:solidFill>
            <a:srgbClr val="8BBF40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 dirty="0"/>
              <a:t> </a:t>
            </a:r>
          </a:p>
        </p:txBody>
      </p:sp>
      <p:sp>
        <p:nvSpPr>
          <p:cNvPr id="16" name="Textplatzhalter 9">
            <a:extLst>
              <a:ext uri="{FF2B5EF4-FFF2-40B4-BE49-F238E27FC236}">
                <a16:creationId xmlns:a16="http://schemas.microsoft.com/office/drawing/2014/main" id="{31EA271B-6779-4302-8204-9D8465F2564B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9147600" y="0"/>
            <a:ext cx="3049200" cy="6858000"/>
          </a:xfrm>
          <a:solidFill>
            <a:schemeClr val="accent3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 dirty="0"/>
              <a:t> </a:t>
            </a:r>
          </a:p>
        </p:txBody>
      </p:sp>
      <p:sp>
        <p:nvSpPr>
          <p:cNvPr id="18" name="Textplatzhalter 6">
            <a:extLst>
              <a:ext uri="{FF2B5EF4-FFF2-40B4-BE49-F238E27FC236}">
                <a16:creationId xmlns:a16="http://schemas.microsoft.com/office/drawing/2014/main" id="{52C8C8AF-2104-47A6-BBD7-F1B993050176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60243" y="853870"/>
            <a:ext cx="2570639" cy="1482725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66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Text</a:t>
            </a:r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313EF672-BFCF-40AF-908E-7CB173A550A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60243" y="476250"/>
            <a:ext cx="2570639" cy="340042"/>
          </a:xfrm>
        </p:spPr>
        <p:txBody>
          <a:bodyPr lIns="0" tIns="0" rIns="0" bIns="36000" anchor="ctr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400" kern="1200" cap="all" baseline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400" kern="1200" cap="all" baseline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2pPr>
            <a:lvl3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400" kern="1200" cap="all" baseline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3pPr>
            <a:lvl4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400" kern="1200" cap="all" baseline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4pPr>
            <a:lvl5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400" kern="1200" cap="all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5pPr>
          </a:lstStyle>
          <a:p>
            <a:pPr lvl="0"/>
            <a:r>
              <a:rPr lang="de-DE" dirty="0"/>
              <a:t>Chapter</a:t>
            </a:r>
          </a:p>
        </p:txBody>
      </p:sp>
      <p:sp>
        <p:nvSpPr>
          <p:cNvPr id="20" name="Textplatzhalter 6">
            <a:extLst>
              <a:ext uri="{FF2B5EF4-FFF2-40B4-BE49-F238E27FC236}">
                <a16:creationId xmlns:a16="http://schemas.microsoft.com/office/drawing/2014/main" id="{B640F05E-E104-4577-8448-7F391E08C9DC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3288480" y="853870"/>
            <a:ext cx="2570639" cy="1482725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66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Text</a:t>
            </a:r>
          </a:p>
        </p:txBody>
      </p:sp>
      <p:sp>
        <p:nvSpPr>
          <p:cNvPr id="21" name="Textplatzhalter 5">
            <a:extLst>
              <a:ext uri="{FF2B5EF4-FFF2-40B4-BE49-F238E27FC236}">
                <a16:creationId xmlns:a16="http://schemas.microsoft.com/office/drawing/2014/main" id="{27D222A8-3446-486D-B58A-2A30020D234A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288480" y="476250"/>
            <a:ext cx="2570639" cy="340042"/>
          </a:xfrm>
        </p:spPr>
        <p:txBody>
          <a:bodyPr lIns="0" tIns="0" rIns="0" bIns="36000" anchor="ctr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400" kern="1200" cap="all" baseline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400" kern="1200" cap="all" baseline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2pPr>
            <a:lvl3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400" kern="1200" cap="all" baseline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3pPr>
            <a:lvl4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400" kern="1200" cap="all" baseline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4pPr>
            <a:lvl5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400" kern="1200" cap="all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5pPr>
          </a:lstStyle>
          <a:p>
            <a:pPr lvl="0"/>
            <a:r>
              <a:rPr lang="de-DE" dirty="0"/>
              <a:t>Chapter</a:t>
            </a:r>
          </a:p>
        </p:txBody>
      </p:sp>
      <p:sp>
        <p:nvSpPr>
          <p:cNvPr id="22" name="Textplatzhalter 6">
            <a:extLst>
              <a:ext uri="{FF2B5EF4-FFF2-40B4-BE49-F238E27FC236}">
                <a16:creationId xmlns:a16="http://schemas.microsoft.com/office/drawing/2014/main" id="{F58D50F9-5F7D-40C5-9072-59A543A8952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337680" y="853870"/>
            <a:ext cx="2570639" cy="1482725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66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Text</a:t>
            </a:r>
          </a:p>
        </p:txBody>
      </p:sp>
      <p:sp>
        <p:nvSpPr>
          <p:cNvPr id="23" name="Textplatzhalter 5">
            <a:extLst>
              <a:ext uri="{FF2B5EF4-FFF2-40B4-BE49-F238E27FC236}">
                <a16:creationId xmlns:a16="http://schemas.microsoft.com/office/drawing/2014/main" id="{CF1506C3-5E3F-49FF-AA7C-0F9ECB3136BB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337680" y="476250"/>
            <a:ext cx="2570639" cy="340042"/>
          </a:xfrm>
        </p:spPr>
        <p:txBody>
          <a:bodyPr lIns="0" tIns="0" rIns="0" bIns="36000" anchor="ctr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400" kern="1200" cap="all" baseline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400" kern="1200" cap="all" baseline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2pPr>
            <a:lvl3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400" kern="1200" cap="all" baseline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3pPr>
            <a:lvl4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400" kern="1200" cap="all" baseline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4pPr>
            <a:lvl5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400" kern="1200" cap="all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5pPr>
          </a:lstStyle>
          <a:p>
            <a:pPr lvl="0"/>
            <a:r>
              <a:rPr lang="de-DE" dirty="0"/>
              <a:t>Chapter</a:t>
            </a:r>
          </a:p>
        </p:txBody>
      </p:sp>
      <p:sp>
        <p:nvSpPr>
          <p:cNvPr id="24" name="Textplatzhalter 6">
            <a:extLst>
              <a:ext uri="{FF2B5EF4-FFF2-40B4-BE49-F238E27FC236}">
                <a16:creationId xmlns:a16="http://schemas.microsoft.com/office/drawing/2014/main" id="{1357F599-F75A-4BFD-8D0B-18DCD266AC1D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9356258" y="853870"/>
            <a:ext cx="2570639" cy="1482725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66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Text</a:t>
            </a:r>
          </a:p>
        </p:txBody>
      </p:sp>
      <p:sp>
        <p:nvSpPr>
          <p:cNvPr id="25" name="Textplatzhalter 5">
            <a:extLst>
              <a:ext uri="{FF2B5EF4-FFF2-40B4-BE49-F238E27FC236}">
                <a16:creationId xmlns:a16="http://schemas.microsoft.com/office/drawing/2014/main" id="{F0EC3CF1-6D82-417C-B0CC-6106B9E9ACF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9356258" y="476250"/>
            <a:ext cx="2570639" cy="340042"/>
          </a:xfrm>
        </p:spPr>
        <p:txBody>
          <a:bodyPr lIns="0" tIns="0" rIns="0" bIns="36000" anchor="ctr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400" kern="1200" cap="all" baseline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400" kern="1200" cap="all" baseline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2pPr>
            <a:lvl3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400" kern="1200" cap="all" baseline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3pPr>
            <a:lvl4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400" kern="1200" cap="all" baseline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4pPr>
            <a:lvl5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400" kern="1200" cap="all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5pPr>
          </a:lstStyle>
          <a:p>
            <a:pPr lvl="0"/>
            <a:r>
              <a:rPr lang="de-DE" dirty="0"/>
              <a:t>Chapter</a:t>
            </a:r>
          </a:p>
        </p:txBody>
      </p:sp>
      <p:sp>
        <p:nvSpPr>
          <p:cNvPr id="27" name="Textplatzhalter 26">
            <a:extLst>
              <a:ext uri="{FF2B5EF4-FFF2-40B4-BE49-F238E27FC236}">
                <a16:creationId xmlns:a16="http://schemas.microsoft.com/office/drawing/2014/main" id="{F762959A-0E63-44BA-A970-0EB46A021683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260350" y="2455863"/>
            <a:ext cx="2579688" cy="3673475"/>
          </a:xfrm>
        </p:spPr>
        <p:txBody>
          <a:bodyPr/>
          <a:lstStyle>
            <a:lvl1pPr>
              <a:buClr>
                <a:schemeClr val="bg1"/>
              </a:buClr>
              <a:defRPr sz="20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400">
                <a:solidFill>
                  <a:schemeClr val="bg1"/>
                </a:solidFill>
              </a:defRPr>
            </a:lvl4pPr>
            <a:lvl5pPr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 dirty="0"/>
              <a:t>Text</a:t>
            </a:r>
          </a:p>
        </p:txBody>
      </p:sp>
      <p:sp>
        <p:nvSpPr>
          <p:cNvPr id="29" name="Textplatzhalter 26">
            <a:extLst>
              <a:ext uri="{FF2B5EF4-FFF2-40B4-BE49-F238E27FC236}">
                <a16:creationId xmlns:a16="http://schemas.microsoft.com/office/drawing/2014/main" id="{A855F28D-0816-4138-96AE-A04FD07A6A3E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267518" y="2455863"/>
            <a:ext cx="2579688" cy="3673475"/>
          </a:xfrm>
        </p:spPr>
        <p:txBody>
          <a:bodyPr/>
          <a:lstStyle>
            <a:lvl1pPr>
              <a:buClr>
                <a:schemeClr val="bg1"/>
              </a:buClr>
              <a:defRPr sz="20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400">
                <a:solidFill>
                  <a:schemeClr val="bg1"/>
                </a:solidFill>
              </a:defRPr>
            </a:lvl4pPr>
            <a:lvl5pPr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 dirty="0"/>
              <a:t>Text</a:t>
            </a:r>
          </a:p>
        </p:txBody>
      </p:sp>
      <p:sp>
        <p:nvSpPr>
          <p:cNvPr id="30" name="Textplatzhalter 26">
            <a:extLst>
              <a:ext uri="{FF2B5EF4-FFF2-40B4-BE49-F238E27FC236}">
                <a16:creationId xmlns:a16="http://schemas.microsoft.com/office/drawing/2014/main" id="{170C8713-8539-459D-B996-11CFD47DCA8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349594" y="2455863"/>
            <a:ext cx="2579688" cy="3673475"/>
          </a:xfrm>
        </p:spPr>
        <p:txBody>
          <a:bodyPr/>
          <a:lstStyle>
            <a:lvl1pPr>
              <a:buClr>
                <a:schemeClr val="bg1"/>
              </a:buClr>
              <a:defRPr sz="20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400">
                <a:solidFill>
                  <a:schemeClr val="bg1"/>
                </a:solidFill>
              </a:defRPr>
            </a:lvl4pPr>
            <a:lvl5pPr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 dirty="0"/>
              <a:t>Text</a:t>
            </a:r>
          </a:p>
        </p:txBody>
      </p:sp>
      <p:sp>
        <p:nvSpPr>
          <p:cNvPr id="31" name="Textplatzhalter 26">
            <a:extLst>
              <a:ext uri="{FF2B5EF4-FFF2-40B4-BE49-F238E27FC236}">
                <a16:creationId xmlns:a16="http://schemas.microsoft.com/office/drawing/2014/main" id="{A587EFD5-BCB1-43B5-8526-205F8B7B2A45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9335656" y="2455863"/>
            <a:ext cx="2579688" cy="3673475"/>
          </a:xfrm>
        </p:spPr>
        <p:txBody>
          <a:bodyPr/>
          <a:lstStyle>
            <a:lvl1pPr>
              <a:buClr>
                <a:schemeClr val="bg1"/>
              </a:buClr>
              <a:defRPr sz="20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400">
                <a:solidFill>
                  <a:schemeClr val="bg1"/>
                </a:solidFill>
              </a:defRPr>
            </a:lvl4pPr>
            <a:lvl5pPr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40858699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Chapt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platzhalter 6">
            <a:extLst>
              <a:ext uri="{FF2B5EF4-FFF2-40B4-BE49-F238E27FC236}">
                <a16:creationId xmlns:a16="http://schemas.microsoft.com/office/drawing/2014/main" id="{E95B72B5-7F27-4E92-B885-C9274AA6E8B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067675" y="3429000"/>
            <a:ext cx="3608388" cy="1482725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66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Text</a:t>
            </a:r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4444A58E-6BD3-4C5C-8D0D-695678E581C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268975" y="6352507"/>
            <a:ext cx="407088" cy="407088"/>
          </a:xfrm>
          <a:prstGeom prst="rect">
            <a:avLst/>
          </a:prstGeom>
        </p:spPr>
      </p:pic>
      <p:sp>
        <p:nvSpPr>
          <p:cNvPr id="12" name="Textplatzhalter 9">
            <a:extLst>
              <a:ext uri="{FF2B5EF4-FFF2-40B4-BE49-F238E27FC236}">
                <a16:creationId xmlns:a16="http://schemas.microsoft.com/office/drawing/2014/main" id="{A81420C6-C4D1-44FA-842D-1FCE355C68A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0" y="0"/>
            <a:ext cx="3049200" cy="6858000"/>
          </a:xfrm>
          <a:solidFill>
            <a:srgbClr val="BBB323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 dirty="0"/>
              <a:t> </a:t>
            </a:r>
          </a:p>
        </p:txBody>
      </p:sp>
      <p:sp>
        <p:nvSpPr>
          <p:cNvPr id="14" name="Textplatzhalter 9">
            <a:extLst>
              <a:ext uri="{FF2B5EF4-FFF2-40B4-BE49-F238E27FC236}">
                <a16:creationId xmlns:a16="http://schemas.microsoft.com/office/drawing/2014/main" id="{F0B7F28A-634C-4FDE-BC41-6E7FAF841E0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049200" y="0"/>
            <a:ext cx="3049200" cy="6858000"/>
          </a:xfrm>
          <a:solidFill>
            <a:srgbClr val="6D0E4C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 dirty="0"/>
              <a:t> </a:t>
            </a:r>
          </a:p>
        </p:txBody>
      </p:sp>
      <p:sp>
        <p:nvSpPr>
          <p:cNvPr id="15" name="Textplatzhalter 9">
            <a:extLst>
              <a:ext uri="{FF2B5EF4-FFF2-40B4-BE49-F238E27FC236}">
                <a16:creationId xmlns:a16="http://schemas.microsoft.com/office/drawing/2014/main" id="{25C986F5-AE26-4944-A198-BF41A0B5178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098400" y="0"/>
            <a:ext cx="3049200" cy="6858000"/>
          </a:xfrm>
          <a:solidFill>
            <a:srgbClr val="F8485E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 dirty="0"/>
              <a:t> </a:t>
            </a:r>
          </a:p>
        </p:txBody>
      </p:sp>
      <p:sp>
        <p:nvSpPr>
          <p:cNvPr id="16" name="Textplatzhalter 9">
            <a:extLst>
              <a:ext uri="{FF2B5EF4-FFF2-40B4-BE49-F238E27FC236}">
                <a16:creationId xmlns:a16="http://schemas.microsoft.com/office/drawing/2014/main" id="{31EA271B-6779-4302-8204-9D8465F2564B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9147600" y="0"/>
            <a:ext cx="3049200" cy="6858000"/>
          </a:xfrm>
          <a:solidFill>
            <a:srgbClr val="0D5257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 dirty="0"/>
              <a:t> </a:t>
            </a:r>
          </a:p>
        </p:txBody>
      </p:sp>
      <p:sp>
        <p:nvSpPr>
          <p:cNvPr id="18" name="Textplatzhalter 6">
            <a:extLst>
              <a:ext uri="{FF2B5EF4-FFF2-40B4-BE49-F238E27FC236}">
                <a16:creationId xmlns:a16="http://schemas.microsoft.com/office/drawing/2014/main" id="{52C8C8AF-2104-47A6-BBD7-F1B993050176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60243" y="853870"/>
            <a:ext cx="2570639" cy="1482725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66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Text</a:t>
            </a:r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313EF672-BFCF-40AF-908E-7CB173A550A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60243" y="476250"/>
            <a:ext cx="2570639" cy="340042"/>
          </a:xfrm>
        </p:spPr>
        <p:txBody>
          <a:bodyPr lIns="0" tIns="0" rIns="0" bIns="36000" anchor="ctr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400" kern="1200" cap="all" baseline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400" kern="1200" cap="all" baseline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2pPr>
            <a:lvl3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400" kern="1200" cap="all" baseline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3pPr>
            <a:lvl4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400" kern="1200" cap="all" baseline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4pPr>
            <a:lvl5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400" kern="1200" cap="all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5pPr>
          </a:lstStyle>
          <a:p>
            <a:pPr lvl="0"/>
            <a:r>
              <a:rPr lang="de-DE" dirty="0"/>
              <a:t>Chapter</a:t>
            </a:r>
          </a:p>
        </p:txBody>
      </p:sp>
      <p:sp>
        <p:nvSpPr>
          <p:cNvPr id="20" name="Textplatzhalter 6">
            <a:extLst>
              <a:ext uri="{FF2B5EF4-FFF2-40B4-BE49-F238E27FC236}">
                <a16:creationId xmlns:a16="http://schemas.microsoft.com/office/drawing/2014/main" id="{B640F05E-E104-4577-8448-7F391E08C9DC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3288480" y="853870"/>
            <a:ext cx="2570639" cy="1482725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66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Text</a:t>
            </a:r>
          </a:p>
        </p:txBody>
      </p:sp>
      <p:sp>
        <p:nvSpPr>
          <p:cNvPr id="21" name="Textplatzhalter 5">
            <a:extLst>
              <a:ext uri="{FF2B5EF4-FFF2-40B4-BE49-F238E27FC236}">
                <a16:creationId xmlns:a16="http://schemas.microsoft.com/office/drawing/2014/main" id="{27D222A8-3446-486D-B58A-2A30020D234A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288480" y="476250"/>
            <a:ext cx="2570639" cy="340042"/>
          </a:xfrm>
        </p:spPr>
        <p:txBody>
          <a:bodyPr lIns="0" tIns="0" rIns="0" bIns="36000" anchor="ctr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400" kern="1200" cap="all" baseline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400" kern="1200" cap="all" baseline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2pPr>
            <a:lvl3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400" kern="1200" cap="all" baseline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3pPr>
            <a:lvl4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400" kern="1200" cap="all" baseline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4pPr>
            <a:lvl5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400" kern="1200" cap="all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5pPr>
          </a:lstStyle>
          <a:p>
            <a:pPr lvl="0"/>
            <a:r>
              <a:rPr lang="de-DE" dirty="0"/>
              <a:t>Chapter</a:t>
            </a:r>
          </a:p>
        </p:txBody>
      </p:sp>
      <p:sp>
        <p:nvSpPr>
          <p:cNvPr id="22" name="Textplatzhalter 6">
            <a:extLst>
              <a:ext uri="{FF2B5EF4-FFF2-40B4-BE49-F238E27FC236}">
                <a16:creationId xmlns:a16="http://schemas.microsoft.com/office/drawing/2014/main" id="{F58D50F9-5F7D-40C5-9072-59A543A8952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337680" y="853870"/>
            <a:ext cx="2570639" cy="1482725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66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Text</a:t>
            </a:r>
          </a:p>
        </p:txBody>
      </p:sp>
      <p:sp>
        <p:nvSpPr>
          <p:cNvPr id="23" name="Textplatzhalter 5">
            <a:extLst>
              <a:ext uri="{FF2B5EF4-FFF2-40B4-BE49-F238E27FC236}">
                <a16:creationId xmlns:a16="http://schemas.microsoft.com/office/drawing/2014/main" id="{CF1506C3-5E3F-49FF-AA7C-0F9ECB3136BB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337680" y="476250"/>
            <a:ext cx="2570639" cy="340042"/>
          </a:xfrm>
        </p:spPr>
        <p:txBody>
          <a:bodyPr lIns="0" tIns="0" rIns="0" bIns="36000" anchor="ctr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400" kern="1200" cap="all" baseline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400" kern="1200" cap="all" baseline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2pPr>
            <a:lvl3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400" kern="1200" cap="all" baseline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3pPr>
            <a:lvl4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400" kern="1200" cap="all" baseline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4pPr>
            <a:lvl5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400" kern="1200" cap="all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5pPr>
          </a:lstStyle>
          <a:p>
            <a:pPr lvl="0"/>
            <a:r>
              <a:rPr lang="de-DE" dirty="0"/>
              <a:t>Chapter</a:t>
            </a:r>
          </a:p>
        </p:txBody>
      </p:sp>
      <p:sp>
        <p:nvSpPr>
          <p:cNvPr id="24" name="Textplatzhalter 6">
            <a:extLst>
              <a:ext uri="{FF2B5EF4-FFF2-40B4-BE49-F238E27FC236}">
                <a16:creationId xmlns:a16="http://schemas.microsoft.com/office/drawing/2014/main" id="{1357F599-F75A-4BFD-8D0B-18DCD266AC1D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9356258" y="853870"/>
            <a:ext cx="2570639" cy="1482725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66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Text</a:t>
            </a:r>
          </a:p>
        </p:txBody>
      </p:sp>
      <p:sp>
        <p:nvSpPr>
          <p:cNvPr id="25" name="Textplatzhalter 5">
            <a:extLst>
              <a:ext uri="{FF2B5EF4-FFF2-40B4-BE49-F238E27FC236}">
                <a16:creationId xmlns:a16="http://schemas.microsoft.com/office/drawing/2014/main" id="{F0EC3CF1-6D82-417C-B0CC-6106B9E9ACF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9356258" y="476250"/>
            <a:ext cx="2570639" cy="340042"/>
          </a:xfrm>
        </p:spPr>
        <p:txBody>
          <a:bodyPr lIns="0" tIns="0" rIns="0" bIns="36000" anchor="ctr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400" kern="1200" cap="all" baseline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400" kern="1200" cap="all" baseline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2pPr>
            <a:lvl3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400" kern="1200" cap="all" baseline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3pPr>
            <a:lvl4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400" kern="1200" cap="all" baseline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4pPr>
            <a:lvl5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400" kern="1200" cap="all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5pPr>
          </a:lstStyle>
          <a:p>
            <a:pPr lvl="0"/>
            <a:r>
              <a:rPr lang="de-DE" dirty="0"/>
              <a:t>Chapter</a:t>
            </a:r>
          </a:p>
        </p:txBody>
      </p:sp>
      <p:sp>
        <p:nvSpPr>
          <p:cNvPr id="27" name="Textplatzhalter 26">
            <a:extLst>
              <a:ext uri="{FF2B5EF4-FFF2-40B4-BE49-F238E27FC236}">
                <a16:creationId xmlns:a16="http://schemas.microsoft.com/office/drawing/2014/main" id="{F762959A-0E63-44BA-A970-0EB46A021683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260350" y="2455863"/>
            <a:ext cx="2579688" cy="3673475"/>
          </a:xfrm>
        </p:spPr>
        <p:txBody>
          <a:bodyPr/>
          <a:lstStyle>
            <a:lvl1pPr>
              <a:buClr>
                <a:schemeClr val="bg1"/>
              </a:buClr>
              <a:defRPr sz="20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400">
                <a:solidFill>
                  <a:schemeClr val="bg1"/>
                </a:solidFill>
              </a:defRPr>
            </a:lvl4pPr>
            <a:lvl5pPr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 dirty="0"/>
              <a:t>Text</a:t>
            </a:r>
          </a:p>
        </p:txBody>
      </p:sp>
      <p:sp>
        <p:nvSpPr>
          <p:cNvPr id="29" name="Textplatzhalter 26">
            <a:extLst>
              <a:ext uri="{FF2B5EF4-FFF2-40B4-BE49-F238E27FC236}">
                <a16:creationId xmlns:a16="http://schemas.microsoft.com/office/drawing/2014/main" id="{A855F28D-0816-4138-96AE-A04FD07A6A3E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267518" y="2455863"/>
            <a:ext cx="2579688" cy="3673475"/>
          </a:xfrm>
        </p:spPr>
        <p:txBody>
          <a:bodyPr/>
          <a:lstStyle>
            <a:lvl1pPr>
              <a:buClr>
                <a:schemeClr val="bg1"/>
              </a:buClr>
              <a:defRPr sz="20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400">
                <a:solidFill>
                  <a:schemeClr val="bg1"/>
                </a:solidFill>
              </a:defRPr>
            </a:lvl4pPr>
            <a:lvl5pPr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 dirty="0"/>
              <a:t>Text</a:t>
            </a:r>
          </a:p>
        </p:txBody>
      </p:sp>
      <p:sp>
        <p:nvSpPr>
          <p:cNvPr id="30" name="Textplatzhalter 26">
            <a:extLst>
              <a:ext uri="{FF2B5EF4-FFF2-40B4-BE49-F238E27FC236}">
                <a16:creationId xmlns:a16="http://schemas.microsoft.com/office/drawing/2014/main" id="{170C8713-8539-459D-B996-11CFD47DCA8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349594" y="2455863"/>
            <a:ext cx="2579688" cy="3673475"/>
          </a:xfrm>
        </p:spPr>
        <p:txBody>
          <a:bodyPr/>
          <a:lstStyle>
            <a:lvl1pPr>
              <a:buClr>
                <a:schemeClr val="bg1"/>
              </a:buClr>
              <a:defRPr sz="20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400">
                <a:solidFill>
                  <a:schemeClr val="bg1"/>
                </a:solidFill>
              </a:defRPr>
            </a:lvl4pPr>
            <a:lvl5pPr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 dirty="0"/>
              <a:t>Text</a:t>
            </a:r>
          </a:p>
        </p:txBody>
      </p:sp>
      <p:sp>
        <p:nvSpPr>
          <p:cNvPr id="31" name="Textplatzhalter 26">
            <a:extLst>
              <a:ext uri="{FF2B5EF4-FFF2-40B4-BE49-F238E27FC236}">
                <a16:creationId xmlns:a16="http://schemas.microsoft.com/office/drawing/2014/main" id="{A587EFD5-BCB1-43B5-8526-205F8B7B2A45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9335656" y="2455863"/>
            <a:ext cx="2579688" cy="3673475"/>
          </a:xfrm>
        </p:spPr>
        <p:txBody>
          <a:bodyPr/>
          <a:lstStyle>
            <a:lvl1pPr>
              <a:buClr>
                <a:schemeClr val="bg1"/>
              </a:buClr>
              <a:defRPr sz="20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400">
                <a:solidFill>
                  <a:schemeClr val="bg1"/>
                </a:solidFill>
              </a:defRPr>
            </a:lvl4pPr>
            <a:lvl5pPr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1637372865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Chapter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platzhalter 6">
            <a:extLst>
              <a:ext uri="{FF2B5EF4-FFF2-40B4-BE49-F238E27FC236}">
                <a16:creationId xmlns:a16="http://schemas.microsoft.com/office/drawing/2014/main" id="{E95B72B5-7F27-4E92-B885-C9274AA6E8B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067675" y="3429000"/>
            <a:ext cx="3608388" cy="1482725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66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Text</a:t>
            </a:r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4444A58E-6BD3-4C5C-8D0D-695678E581C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268975" y="6352507"/>
            <a:ext cx="407088" cy="407088"/>
          </a:xfrm>
          <a:prstGeom prst="rect">
            <a:avLst/>
          </a:prstGeom>
        </p:spPr>
      </p:pic>
      <p:sp>
        <p:nvSpPr>
          <p:cNvPr id="12" name="Textplatzhalter 9">
            <a:extLst>
              <a:ext uri="{FF2B5EF4-FFF2-40B4-BE49-F238E27FC236}">
                <a16:creationId xmlns:a16="http://schemas.microsoft.com/office/drawing/2014/main" id="{A81420C6-C4D1-44FA-842D-1FCE355C68A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0" y="0"/>
            <a:ext cx="3049200" cy="6858000"/>
          </a:xfrm>
          <a:solidFill>
            <a:srgbClr val="8BBF40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 dirty="0"/>
              <a:t> </a:t>
            </a:r>
          </a:p>
        </p:txBody>
      </p:sp>
      <p:sp>
        <p:nvSpPr>
          <p:cNvPr id="14" name="Textplatzhalter 9">
            <a:extLst>
              <a:ext uri="{FF2B5EF4-FFF2-40B4-BE49-F238E27FC236}">
                <a16:creationId xmlns:a16="http://schemas.microsoft.com/office/drawing/2014/main" id="{F0B7F28A-634C-4FDE-BC41-6E7FAF841E0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049200" y="0"/>
            <a:ext cx="3049200" cy="6858000"/>
          </a:xfrm>
          <a:solidFill>
            <a:schemeClr val="accent5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 dirty="0"/>
              <a:t> </a:t>
            </a:r>
          </a:p>
        </p:txBody>
      </p:sp>
      <p:sp>
        <p:nvSpPr>
          <p:cNvPr id="15" name="Textplatzhalter 9">
            <a:extLst>
              <a:ext uri="{FF2B5EF4-FFF2-40B4-BE49-F238E27FC236}">
                <a16:creationId xmlns:a16="http://schemas.microsoft.com/office/drawing/2014/main" id="{25C986F5-AE26-4944-A198-BF41A0B5178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098400" y="0"/>
            <a:ext cx="3049200" cy="6858000"/>
          </a:xfrm>
          <a:solidFill>
            <a:schemeClr val="accent4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 dirty="0"/>
              <a:t> </a:t>
            </a:r>
          </a:p>
        </p:txBody>
      </p:sp>
      <p:sp>
        <p:nvSpPr>
          <p:cNvPr id="16" name="Textplatzhalter 9">
            <a:extLst>
              <a:ext uri="{FF2B5EF4-FFF2-40B4-BE49-F238E27FC236}">
                <a16:creationId xmlns:a16="http://schemas.microsoft.com/office/drawing/2014/main" id="{31EA271B-6779-4302-8204-9D8465F2564B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9147600" y="0"/>
            <a:ext cx="3049200" cy="6858000"/>
          </a:xfrm>
          <a:solidFill>
            <a:schemeClr val="accent6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 dirty="0"/>
              <a:t> </a:t>
            </a:r>
          </a:p>
        </p:txBody>
      </p:sp>
      <p:sp>
        <p:nvSpPr>
          <p:cNvPr id="18" name="Textplatzhalter 6">
            <a:extLst>
              <a:ext uri="{FF2B5EF4-FFF2-40B4-BE49-F238E27FC236}">
                <a16:creationId xmlns:a16="http://schemas.microsoft.com/office/drawing/2014/main" id="{52C8C8AF-2104-47A6-BBD7-F1B993050176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60243" y="853870"/>
            <a:ext cx="2570639" cy="1482725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66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Text</a:t>
            </a:r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313EF672-BFCF-40AF-908E-7CB173A550A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60243" y="476250"/>
            <a:ext cx="2570639" cy="340042"/>
          </a:xfrm>
        </p:spPr>
        <p:txBody>
          <a:bodyPr lIns="0" tIns="0" rIns="0" bIns="36000" anchor="ctr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400" kern="1200" cap="all" baseline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400" kern="1200" cap="all" baseline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2pPr>
            <a:lvl3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400" kern="1200" cap="all" baseline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3pPr>
            <a:lvl4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400" kern="1200" cap="all" baseline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4pPr>
            <a:lvl5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400" kern="1200" cap="all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5pPr>
          </a:lstStyle>
          <a:p>
            <a:pPr lvl="0"/>
            <a:r>
              <a:rPr lang="de-DE" dirty="0"/>
              <a:t>Chapter</a:t>
            </a:r>
          </a:p>
        </p:txBody>
      </p:sp>
      <p:sp>
        <p:nvSpPr>
          <p:cNvPr id="20" name="Textplatzhalter 6">
            <a:extLst>
              <a:ext uri="{FF2B5EF4-FFF2-40B4-BE49-F238E27FC236}">
                <a16:creationId xmlns:a16="http://schemas.microsoft.com/office/drawing/2014/main" id="{B640F05E-E104-4577-8448-7F391E08C9DC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3288480" y="853870"/>
            <a:ext cx="2570639" cy="1482725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66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Text</a:t>
            </a:r>
          </a:p>
        </p:txBody>
      </p:sp>
      <p:sp>
        <p:nvSpPr>
          <p:cNvPr id="21" name="Textplatzhalter 5">
            <a:extLst>
              <a:ext uri="{FF2B5EF4-FFF2-40B4-BE49-F238E27FC236}">
                <a16:creationId xmlns:a16="http://schemas.microsoft.com/office/drawing/2014/main" id="{27D222A8-3446-486D-B58A-2A30020D234A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288480" y="476250"/>
            <a:ext cx="2570639" cy="340042"/>
          </a:xfrm>
        </p:spPr>
        <p:txBody>
          <a:bodyPr lIns="0" tIns="0" rIns="0" bIns="36000" anchor="ctr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400" kern="1200" cap="all" baseline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400" kern="1200" cap="all" baseline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2pPr>
            <a:lvl3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400" kern="1200" cap="all" baseline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3pPr>
            <a:lvl4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400" kern="1200" cap="all" baseline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4pPr>
            <a:lvl5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400" kern="1200" cap="all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5pPr>
          </a:lstStyle>
          <a:p>
            <a:pPr lvl="0"/>
            <a:r>
              <a:rPr lang="de-DE" dirty="0"/>
              <a:t>Chapter</a:t>
            </a:r>
          </a:p>
        </p:txBody>
      </p:sp>
      <p:sp>
        <p:nvSpPr>
          <p:cNvPr id="22" name="Textplatzhalter 6">
            <a:extLst>
              <a:ext uri="{FF2B5EF4-FFF2-40B4-BE49-F238E27FC236}">
                <a16:creationId xmlns:a16="http://schemas.microsoft.com/office/drawing/2014/main" id="{F58D50F9-5F7D-40C5-9072-59A543A8952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337680" y="853870"/>
            <a:ext cx="2570639" cy="1482725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66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Text</a:t>
            </a:r>
          </a:p>
        </p:txBody>
      </p:sp>
      <p:sp>
        <p:nvSpPr>
          <p:cNvPr id="23" name="Textplatzhalter 5">
            <a:extLst>
              <a:ext uri="{FF2B5EF4-FFF2-40B4-BE49-F238E27FC236}">
                <a16:creationId xmlns:a16="http://schemas.microsoft.com/office/drawing/2014/main" id="{CF1506C3-5E3F-49FF-AA7C-0F9ECB3136BB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337680" y="476250"/>
            <a:ext cx="2570639" cy="340042"/>
          </a:xfrm>
        </p:spPr>
        <p:txBody>
          <a:bodyPr lIns="0" tIns="0" rIns="0" bIns="36000" anchor="ctr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400" kern="1200" cap="all" baseline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400" kern="1200" cap="all" baseline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2pPr>
            <a:lvl3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400" kern="1200" cap="all" baseline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3pPr>
            <a:lvl4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400" kern="1200" cap="all" baseline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4pPr>
            <a:lvl5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400" kern="1200" cap="all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5pPr>
          </a:lstStyle>
          <a:p>
            <a:pPr lvl="0"/>
            <a:r>
              <a:rPr lang="de-DE" dirty="0"/>
              <a:t>Chapter</a:t>
            </a:r>
          </a:p>
        </p:txBody>
      </p:sp>
      <p:sp>
        <p:nvSpPr>
          <p:cNvPr id="24" name="Textplatzhalter 6">
            <a:extLst>
              <a:ext uri="{FF2B5EF4-FFF2-40B4-BE49-F238E27FC236}">
                <a16:creationId xmlns:a16="http://schemas.microsoft.com/office/drawing/2014/main" id="{1357F599-F75A-4BFD-8D0B-18DCD266AC1D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9356258" y="853870"/>
            <a:ext cx="2570639" cy="1482725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66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Text</a:t>
            </a:r>
          </a:p>
        </p:txBody>
      </p:sp>
      <p:sp>
        <p:nvSpPr>
          <p:cNvPr id="25" name="Textplatzhalter 5">
            <a:extLst>
              <a:ext uri="{FF2B5EF4-FFF2-40B4-BE49-F238E27FC236}">
                <a16:creationId xmlns:a16="http://schemas.microsoft.com/office/drawing/2014/main" id="{F0EC3CF1-6D82-417C-B0CC-6106B9E9ACF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9356258" y="476250"/>
            <a:ext cx="2570639" cy="340042"/>
          </a:xfrm>
        </p:spPr>
        <p:txBody>
          <a:bodyPr lIns="0" tIns="0" rIns="0" bIns="36000" anchor="ctr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400" kern="1200" cap="all" baseline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400" kern="1200" cap="all" baseline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2pPr>
            <a:lvl3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400" kern="1200" cap="all" baseline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3pPr>
            <a:lvl4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400" kern="1200" cap="all" baseline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4pPr>
            <a:lvl5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400" kern="1200" cap="all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5pPr>
          </a:lstStyle>
          <a:p>
            <a:pPr lvl="0"/>
            <a:r>
              <a:rPr lang="de-DE" dirty="0"/>
              <a:t>Chapter</a:t>
            </a:r>
          </a:p>
        </p:txBody>
      </p:sp>
      <p:sp>
        <p:nvSpPr>
          <p:cNvPr id="27" name="Textplatzhalter 26">
            <a:extLst>
              <a:ext uri="{FF2B5EF4-FFF2-40B4-BE49-F238E27FC236}">
                <a16:creationId xmlns:a16="http://schemas.microsoft.com/office/drawing/2014/main" id="{F762959A-0E63-44BA-A970-0EB46A021683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260350" y="2455863"/>
            <a:ext cx="2579688" cy="3673475"/>
          </a:xfrm>
        </p:spPr>
        <p:txBody>
          <a:bodyPr/>
          <a:lstStyle>
            <a:lvl1pPr>
              <a:buClr>
                <a:schemeClr val="bg1"/>
              </a:buClr>
              <a:defRPr sz="20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400">
                <a:solidFill>
                  <a:schemeClr val="bg1"/>
                </a:solidFill>
              </a:defRPr>
            </a:lvl4pPr>
            <a:lvl5pPr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 dirty="0"/>
              <a:t>Text</a:t>
            </a:r>
          </a:p>
        </p:txBody>
      </p:sp>
      <p:sp>
        <p:nvSpPr>
          <p:cNvPr id="29" name="Textplatzhalter 26">
            <a:extLst>
              <a:ext uri="{FF2B5EF4-FFF2-40B4-BE49-F238E27FC236}">
                <a16:creationId xmlns:a16="http://schemas.microsoft.com/office/drawing/2014/main" id="{A855F28D-0816-4138-96AE-A04FD07A6A3E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267518" y="2455863"/>
            <a:ext cx="2579688" cy="3673475"/>
          </a:xfrm>
        </p:spPr>
        <p:txBody>
          <a:bodyPr/>
          <a:lstStyle>
            <a:lvl1pPr>
              <a:buClr>
                <a:schemeClr val="bg1"/>
              </a:buClr>
              <a:defRPr sz="20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400">
                <a:solidFill>
                  <a:schemeClr val="bg1"/>
                </a:solidFill>
              </a:defRPr>
            </a:lvl4pPr>
            <a:lvl5pPr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 dirty="0"/>
              <a:t>Text</a:t>
            </a:r>
          </a:p>
        </p:txBody>
      </p:sp>
      <p:sp>
        <p:nvSpPr>
          <p:cNvPr id="30" name="Textplatzhalter 26">
            <a:extLst>
              <a:ext uri="{FF2B5EF4-FFF2-40B4-BE49-F238E27FC236}">
                <a16:creationId xmlns:a16="http://schemas.microsoft.com/office/drawing/2014/main" id="{170C8713-8539-459D-B996-11CFD47DCA8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349594" y="2455863"/>
            <a:ext cx="2579688" cy="3673475"/>
          </a:xfrm>
        </p:spPr>
        <p:txBody>
          <a:bodyPr/>
          <a:lstStyle>
            <a:lvl1pPr>
              <a:buClr>
                <a:schemeClr val="bg1"/>
              </a:buClr>
              <a:defRPr sz="20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400">
                <a:solidFill>
                  <a:schemeClr val="bg1"/>
                </a:solidFill>
              </a:defRPr>
            </a:lvl4pPr>
            <a:lvl5pPr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 dirty="0"/>
              <a:t>Text</a:t>
            </a:r>
          </a:p>
        </p:txBody>
      </p:sp>
      <p:sp>
        <p:nvSpPr>
          <p:cNvPr id="31" name="Textplatzhalter 26">
            <a:extLst>
              <a:ext uri="{FF2B5EF4-FFF2-40B4-BE49-F238E27FC236}">
                <a16:creationId xmlns:a16="http://schemas.microsoft.com/office/drawing/2014/main" id="{A587EFD5-BCB1-43B5-8526-205F8B7B2A45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9335656" y="2455863"/>
            <a:ext cx="2579688" cy="3673475"/>
          </a:xfrm>
        </p:spPr>
        <p:txBody>
          <a:bodyPr/>
          <a:lstStyle>
            <a:lvl1pPr>
              <a:buClr>
                <a:schemeClr val="bg1"/>
              </a:buClr>
              <a:defRPr sz="20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400">
                <a:solidFill>
                  <a:schemeClr val="bg1"/>
                </a:solidFill>
              </a:defRPr>
            </a:lvl4pPr>
            <a:lvl5pPr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959513474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Chapter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platzhalter 6">
            <a:extLst>
              <a:ext uri="{FF2B5EF4-FFF2-40B4-BE49-F238E27FC236}">
                <a16:creationId xmlns:a16="http://schemas.microsoft.com/office/drawing/2014/main" id="{E95B72B5-7F27-4E92-B885-C9274AA6E8B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067675" y="3429000"/>
            <a:ext cx="3608388" cy="1482725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66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Text</a:t>
            </a:r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4444A58E-6BD3-4C5C-8D0D-695678E581C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268975" y="6352507"/>
            <a:ext cx="407088" cy="407088"/>
          </a:xfrm>
          <a:prstGeom prst="rect">
            <a:avLst/>
          </a:prstGeom>
        </p:spPr>
      </p:pic>
      <p:sp>
        <p:nvSpPr>
          <p:cNvPr id="12" name="Textplatzhalter 9">
            <a:extLst>
              <a:ext uri="{FF2B5EF4-FFF2-40B4-BE49-F238E27FC236}">
                <a16:creationId xmlns:a16="http://schemas.microsoft.com/office/drawing/2014/main" id="{A81420C6-C4D1-44FA-842D-1FCE355C68A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0" y="0"/>
            <a:ext cx="3049200" cy="6858000"/>
          </a:xfrm>
          <a:solidFill>
            <a:srgbClr val="ED272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 dirty="0"/>
              <a:t> </a:t>
            </a:r>
          </a:p>
        </p:txBody>
      </p:sp>
      <p:sp>
        <p:nvSpPr>
          <p:cNvPr id="14" name="Textplatzhalter 9">
            <a:extLst>
              <a:ext uri="{FF2B5EF4-FFF2-40B4-BE49-F238E27FC236}">
                <a16:creationId xmlns:a16="http://schemas.microsoft.com/office/drawing/2014/main" id="{F0B7F28A-634C-4FDE-BC41-6E7FAF841E0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049200" y="0"/>
            <a:ext cx="3049200" cy="6858000"/>
          </a:xfrm>
          <a:solidFill>
            <a:srgbClr val="6D0E4C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 dirty="0"/>
              <a:t> </a:t>
            </a:r>
          </a:p>
        </p:txBody>
      </p:sp>
      <p:sp>
        <p:nvSpPr>
          <p:cNvPr id="15" name="Textplatzhalter 9">
            <a:extLst>
              <a:ext uri="{FF2B5EF4-FFF2-40B4-BE49-F238E27FC236}">
                <a16:creationId xmlns:a16="http://schemas.microsoft.com/office/drawing/2014/main" id="{25C986F5-AE26-4944-A198-BF41A0B5178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098400" y="0"/>
            <a:ext cx="3049200" cy="6858000"/>
          </a:xfrm>
          <a:solidFill>
            <a:schemeClr val="accent3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 dirty="0"/>
              <a:t> </a:t>
            </a:r>
          </a:p>
        </p:txBody>
      </p:sp>
      <p:sp>
        <p:nvSpPr>
          <p:cNvPr id="16" name="Textplatzhalter 9">
            <a:extLst>
              <a:ext uri="{FF2B5EF4-FFF2-40B4-BE49-F238E27FC236}">
                <a16:creationId xmlns:a16="http://schemas.microsoft.com/office/drawing/2014/main" id="{31EA271B-6779-4302-8204-9D8465F2564B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9147600" y="0"/>
            <a:ext cx="3049200" cy="6858000"/>
          </a:xfrm>
          <a:solidFill>
            <a:schemeClr val="accent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 dirty="0"/>
              <a:t> </a:t>
            </a:r>
          </a:p>
        </p:txBody>
      </p:sp>
      <p:sp>
        <p:nvSpPr>
          <p:cNvPr id="18" name="Textplatzhalter 6">
            <a:extLst>
              <a:ext uri="{FF2B5EF4-FFF2-40B4-BE49-F238E27FC236}">
                <a16:creationId xmlns:a16="http://schemas.microsoft.com/office/drawing/2014/main" id="{52C8C8AF-2104-47A6-BBD7-F1B993050176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60243" y="853870"/>
            <a:ext cx="2570639" cy="1482725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66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Text</a:t>
            </a:r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313EF672-BFCF-40AF-908E-7CB173A550A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60243" y="476250"/>
            <a:ext cx="2570639" cy="340042"/>
          </a:xfrm>
        </p:spPr>
        <p:txBody>
          <a:bodyPr lIns="0" tIns="0" rIns="0" bIns="36000" anchor="ctr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400" kern="1200" cap="all" baseline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400" kern="1200" cap="all" baseline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2pPr>
            <a:lvl3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400" kern="1200" cap="all" baseline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3pPr>
            <a:lvl4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400" kern="1200" cap="all" baseline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4pPr>
            <a:lvl5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400" kern="1200" cap="all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5pPr>
          </a:lstStyle>
          <a:p>
            <a:pPr lvl="0"/>
            <a:r>
              <a:rPr lang="de-DE" dirty="0"/>
              <a:t>Chapter</a:t>
            </a:r>
          </a:p>
        </p:txBody>
      </p:sp>
      <p:sp>
        <p:nvSpPr>
          <p:cNvPr id="20" name="Textplatzhalter 6">
            <a:extLst>
              <a:ext uri="{FF2B5EF4-FFF2-40B4-BE49-F238E27FC236}">
                <a16:creationId xmlns:a16="http://schemas.microsoft.com/office/drawing/2014/main" id="{B640F05E-E104-4577-8448-7F391E08C9DC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3288480" y="853870"/>
            <a:ext cx="2570639" cy="1482725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66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Text</a:t>
            </a:r>
          </a:p>
        </p:txBody>
      </p:sp>
      <p:sp>
        <p:nvSpPr>
          <p:cNvPr id="21" name="Textplatzhalter 5">
            <a:extLst>
              <a:ext uri="{FF2B5EF4-FFF2-40B4-BE49-F238E27FC236}">
                <a16:creationId xmlns:a16="http://schemas.microsoft.com/office/drawing/2014/main" id="{27D222A8-3446-486D-B58A-2A30020D234A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288480" y="476250"/>
            <a:ext cx="2570639" cy="340042"/>
          </a:xfrm>
        </p:spPr>
        <p:txBody>
          <a:bodyPr lIns="0" tIns="0" rIns="0" bIns="36000" anchor="ctr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400" kern="1200" cap="all" baseline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400" kern="1200" cap="all" baseline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2pPr>
            <a:lvl3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400" kern="1200" cap="all" baseline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3pPr>
            <a:lvl4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400" kern="1200" cap="all" baseline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4pPr>
            <a:lvl5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400" kern="1200" cap="all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5pPr>
          </a:lstStyle>
          <a:p>
            <a:pPr lvl="0"/>
            <a:r>
              <a:rPr lang="de-DE" dirty="0"/>
              <a:t>Chapter</a:t>
            </a:r>
          </a:p>
        </p:txBody>
      </p:sp>
      <p:sp>
        <p:nvSpPr>
          <p:cNvPr id="22" name="Textplatzhalter 6">
            <a:extLst>
              <a:ext uri="{FF2B5EF4-FFF2-40B4-BE49-F238E27FC236}">
                <a16:creationId xmlns:a16="http://schemas.microsoft.com/office/drawing/2014/main" id="{F58D50F9-5F7D-40C5-9072-59A543A8952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337680" y="853870"/>
            <a:ext cx="2570639" cy="1482725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66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Text</a:t>
            </a:r>
          </a:p>
        </p:txBody>
      </p:sp>
      <p:sp>
        <p:nvSpPr>
          <p:cNvPr id="23" name="Textplatzhalter 5">
            <a:extLst>
              <a:ext uri="{FF2B5EF4-FFF2-40B4-BE49-F238E27FC236}">
                <a16:creationId xmlns:a16="http://schemas.microsoft.com/office/drawing/2014/main" id="{CF1506C3-5E3F-49FF-AA7C-0F9ECB3136BB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337680" y="476250"/>
            <a:ext cx="2570639" cy="340042"/>
          </a:xfrm>
        </p:spPr>
        <p:txBody>
          <a:bodyPr lIns="0" tIns="0" rIns="0" bIns="36000" anchor="ctr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400" kern="1200" cap="all" baseline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400" kern="1200" cap="all" baseline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2pPr>
            <a:lvl3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400" kern="1200" cap="all" baseline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3pPr>
            <a:lvl4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400" kern="1200" cap="all" baseline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4pPr>
            <a:lvl5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400" kern="1200" cap="all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5pPr>
          </a:lstStyle>
          <a:p>
            <a:pPr lvl="0"/>
            <a:r>
              <a:rPr lang="de-DE" dirty="0"/>
              <a:t>Chapter</a:t>
            </a:r>
          </a:p>
        </p:txBody>
      </p:sp>
      <p:sp>
        <p:nvSpPr>
          <p:cNvPr id="24" name="Textplatzhalter 6">
            <a:extLst>
              <a:ext uri="{FF2B5EF4-FFF2-40B4-BE49-F238E27FC236}">
                <a16:creationId xmlns:a16="http://schemas.microsoft.com/office/drawing/2014/main" id="{1357F599-F75A-4BFD-8D0B-18DCD266AC1D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9356258" y="853870"/>
            <a:ext cx="2570639" cy="1482725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66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Text</a:t>
            </a:r>
          </a:p>
        </p:txBody>
      </p:sp>
      <p:sp>
        <p:nvSpPr>
          <p:cNvPr id="25" name="Textplatzhalter 5">
            <a:extLst>
              <a:ext uri="{FF2B5EF4-FFF2-40B4-BE49-F238E27FC236}">
                <a16:creationId xmlns:a16="http://schemas.microsoft.com/office/drawing/2014/main" id="{F0EC3CF1-6D82-417C-B0CC-6106B9E9ACF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9356258" y="476250"/>
            <a:ext cx="2570639" cy="340042"/>
          </a:xfrm>
        </p:spPr>
        <p:txBody>
          <a:bodyPr lIns="0" tIns="0" rIns="0" bIns="36000" anchor="ctr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400" kern="1200" cap="all" baseline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400" kern="1200" cap="all" baseline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2pPr>
            <a:lvl3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400" kern="1200" cap="all" baseline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3pPr>
            <a:lvl4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400" kern="1200" cap="all" baseline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4pPr>
            <a:lvl5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400" kern="1200" cap="all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5pPr>
          </a:lstStyle>
          <a:p>
            <a:pPr lvl="0"/>
            <a:r>
              <a:rPr lang="de-DE" dirty="0"/>
              <a:t>Chapter</a:t>
            </a:r>
          </a:p>
        </p:txBody>
      </p:sp>
      <p:sp>
        <p:nvSpPr>
          <p:cNvPr id="27" name="Textplatzhalter 26">
            <a:extLst>
              <a:ext uri="{FF2B5EF4-FFF2-40B4-BE49-F238E27FC236}">
                <a16:creationId xmlns:a16="http://schemas.microsoft.com/office/drawing/2014/main" id="{F762959A-0E63-44BA-A970-0EB46A021683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260350" y="2455863"/>
            <a:ext cx="2579688" cy="3673475"/>
          </a:xfrm>
        </p:spPr>
        <p:txBody>
          <a:bodyPr/>
          <a:lstStyle>
            <a:lvl1pPr>
              <a:buClr>
                <a:schemeClr val="bg1"/>
              </a:buClr>
              <a:defRPr sz="20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400">
                <a:solidFill>
                  <a:schemeClr val="bg1"/>
                </a:solidFill>
              </a:defRPr>
            </a:lvl4pPr>
            <a:lvl5pPr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 dirty="0"/>
              <a:t>Text</a:t>
            </a:r>
          </a:p>
        </p:txBody>
      </p:sp>
      <p:sp>
        <p:nvSpPr>
          <p:cNvPr id="29" name="Textplatzhalter 26">
            <a:extLst>
              <a:ext uri="{FF2B5EF4-FFF2-40B4-BE49-F238E27FC236}">
                <a16:creationId xmlns:a16="http://schemas.microsoft.com/office/drawing/2014/main" id="{A855F28D-0816-4138-96AE-A04FD07A6A3E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267518" y="2455863"/>
            <a:ext cx="2579688" cy="3673475"/>
          </a:xfrm>
        </p:spPr>
        <p:txBody>
          <a:bodyPr/>
          <a:lstStyle>
            <a:lvl1pPr>
              <a:buClr>
                <a:schemeClr val="bg1"/>
              </a:buClr>
              <a:defRPr sz="20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400">
                <a:solidFill>
                  <a:schemeClr val="bg1"/>
                </a:solidFill>
              </a:defRPr>
            </a:lvl4pPr>
            <a:lvl5pPr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 dirty="0"/>
              <a:t>Text</a:t>
            </a:r>
          </a:p>
        </p:txBody>
      </p:sp>
      <p:sp>
        <p:nvSpPr>
          <p:cNvPr id="30" name="Textplatzhalter 26">
            <a:extLst>
              <a:ext uri="{FF2B5EF4-FFF2-40B4-BE49-F238E27FC236}">
                <a16:creationId xmlns:a16="http://schemas.microsoft.com/office/drawing/2014/main" id="{170C8713-8539-459D-B996-11CFD47DCA8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349594" y="2455863"/>
            <a:ext cx="2579688" cy="3673475"/>
          </a:xfrm>
        </p:spPr>
        <p:txBody>
          <a:bodyPr/>
          <a:lstStyle>
            <a:lvl1pPr>
              <a:buClr>
                <a:schemeClr val="bg1"/>
              </a:buClr>
              <a:defRPr sz="20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400">
                <a:solidFill>
                  <a:schemeClr val="bg1"/>
                </a:solidFill>
              </a:defRPr>
            </a:lvl4pPr>
            <a:lvl5pPr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 dirty="0"/>
              <a:t>Text</a:t>
            </a:r>
          </a:p>
        </p:txBody>
      </p:sp>
      <p:sp>
        <p:nvSpPr>
          <p:cNvPr id="31" name="Textplatzhalter 26">
            <a:extLst>
              <a:ext uri="{FF2B5EF4-FFF2-40B4-BE49-F238E27FC236}">
                <a16:creationId xmlns:a16="http://schemas.microsoft.com/office/drawing/2014/main" id="{A587EFD5-BCB1-43B5-8526-205F8B7B2A45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9335656" y="2455863"/>
            <a:ext cx="2579688" cy="3673475"/>
          </a:xfrm>
        </p:spPr>
        <p:txBody>
          <a:bodyPr/>
          <a:lstStyle>
            <a:lvl1pPr>
              <a:buClr>
                <a:schemeClr val="bg1"/>
              </a:buClr>
              <a:defRPr sz="20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400">
                <a:solidFill>
                  <a:schemeClr val="bg1"/>
                </a:solidFill>
              </a:defRPr>
            </a:lvl4pPr>
            <a:lvl5pPr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549849540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F3803B84-C617-4F86-880D-BA48ECECA89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12191999" cy="6858000"/>
          </a:xfrm>
          <a:solidFill>
            <a:schemeClr val="accent5"/>
          </a:solidFill>
        </p:spPr>
        <p:txBody>
          <a:bodyPr lIns="504000" tIns="504000" rIns="504000" bIns="504000" anchor="ctr">
            <a:normAutofit/>
          </a:bodyPr>
          <a:lstStyle>
            <a:lvl1pPr marL="0" indent="0" algn="ctr">
              <a:buNone/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 Statement</a:t>
            </a:r>
          </a:p>
        </p:txBody>
      </p:sp>
      <p:sp>
        <p:nvSpPr>
          <p:cNvPr id="4" name="Textplatzhalter 12">
            <a:extLst>
              <a:ext uri="{FF2B5EF4-FFF2-40B4-BE49-F238E27FC236}">
                <a16:creationId xmlns:a16="http://schemas.microsoft.com/office/drawing/2014/main" id="{E720FE1A-2D50-4223-921A-F574BB4A0CD0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11311650" y="263961"/>
            <a:ext cx="518400" cy="518400"/>
          </a:xfrm>
          <a:blipFill dpi="0" rotWithShape="1"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None/>
              <a:defRPr sz="100"/>
            </a:lvl1pPr>
          </a:lstStyle>
          <a:p>
            <a:pPr lvl="0"/>
            <a:r>
              <a:rPr lang="de-DE" dirty="0"/>
              <a:t> </a:t>
            </a:r>
          </a:p>
        </p:txBody>
      </p:sp>
      <p:pic>
        <p:nvPicPr>
          <p:cNvPr id="2" name="Inhaltsplatzhalter 4">
            <a:extLst>
              <a:ext uri="{FF2B5EF4-FFF2-40B4-BE49-F238E27FC236}">
                <a16:creationId xmlns:a16="http://schemas.microsoft.com/office/drawing/2014/main" id="{FDEC8F93-4567-67E9-F727-AA1345D1812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1951" y="6163024"/>
            <a:ext cx="1109883" cy="510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0802610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F3803B84-C617-4F86-880D-BA48ECECA89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6096000" cy="6858000"/>
          </a:xfrm>
          <a:solidFill>
            <a:schemeClr val="tx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 dirty="0"/>
              <a:t> </a:t>
            </a:r>
          </a:p>
        </p:txBody>
      </p:sp>
      <p:sp>
        <p:nvSpPr>
          <p:cNvPr id="8" name="Bildplatzhalter 7">
            <a:extLst>
              <a:ext uri="{FF2B5EF4-FFF2-40B4-BE49-F238E27FC236}">
                <a16:creationId xmlns:a16="http://schemas.microsoft.com/office/drawing/2014/main" id="{16AF22B2-75C2-4A7F-98F1-C8E4B4A05D3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096000" y="0"/>
            <a:ext cx="6096000" cy="6858000"/>
          </a:xfrm>
          <a:pattFill prst="wdUpDiag">
            <a:fgClr>
              <a:schemeClr val="bg2">
                <a:lumMod val="95000"/>
              </a:schemeClr>
            </a:fgClr>
            <a:bgClr>
              <a:schemeClr val="bg1"/>
            </a:bgClr>
          </a:pattFill>
        </p:spPr>
        <p:txBody>
          <a:bodyPr vert="horz" lIns="72000" tIns="72000" rIns="72000" bIns="72000" rtlCol="0">
            <a:normAutofit/>
          </a:bodyPr>
          <a:lstStyle>
            <a:lvl1pPr>
              <a:defRPr lang="de-DE" sz="1200" dirty="0"/>
            </a:lvl1pPr>
          </a:lstStyle>
          <a:p>
            <a:pPr marL="72000" lvl="0" indent="-72000"/>
            <a:r>
              <a:rPr lang="de-DE" dirty="0"/>
              <a:t>Image</a:t>
            </a:r>
          </a:p>
        </p:txBody>
      </p:sp>
      <p:sp>
        <p:nvSpPr>
          <p:cNvPr id="12" name="Textplatzhalter 10">
            <a:extLst>
              <a:ext uri="{FF2B5EF4-FFF2-40B4-BE49-F238E27FC236}">
                <a16:creationId xmlns:a16="http://schemas.microsoft.com/office/drawing/2014/main" id="{F2F4F883-A7B8-4F38-94BE-F7E28BCD3A1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61950" y="1376363"/>
            <a:ext cx="5449303" cy="4644875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Text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AAB9FD5-B1A6-48FF-937A-58E92946ACD6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23FFA10-0470-4638-936A-23EC73946E25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6" name="Titel 5">
            <a:extLst>
              <a:ext uri="{FF2B5EF4-FFF2-40B4-BE49-F238E27FC236}">
                <a16:creationId xmlns:a16="http://schemas.microsoft.com/office/drawing/2014/main" id="{428BE239-61F1-474C-97BF-1D6210D1784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1950" y="263961"/>
            <a:ext cx="5449303" cy="51117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Title</a:t>
            </a:r>
          </a:p>
        </p:txBody>
      </p:sp>
      <p:sp>
        <p:nvSpPr>
          <p:cNvPr id="11" name="Textplatzhalter 12">
            <a:extLst>
              <a:ext uri="{FF2B5EF4-FFF2-40B4-BE49-F238E27FC236}">
                <a16:creationId xmlns:a16="http://schemas.microsoft.com/office/drawing/2014/main" id="{C944FC87-564B-4B5C-9DD6-814470FBDBF8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11311650" y="263961"/>
            <a:ext cx="518400" cy="518400"/>
          </a:xfrm>
          <a:blipFill dpi="0" rotWithShape="1"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None/>
              <a:defRPr sz="100"/>
            </a:lvl1pPr>
          </a:lstStyle>
          <a:p>
            <a:pPr lvl="0"/>
            <a:r>
              <a:rPr lang="de-DE" dirty="0"/>
              <a:t> </a:t>
            </a:r>
          </a:p>
        </p:txBody>
      </p:sp>
      <p:pic>
        <p:nvPicPr>
          <p:cNvPr id="2" name="Inhaltsplatzhalter 4">
            <a:extLst>
              <a:ext uri="{FF2B5EF4-FFF2-40B4-BE49-F238E27FC236}">
                <a16:creationId xmlns:a16="http://schemas.microsoft.com/office/drawing/2014/main" id="{E533790B-9149-988F-4B52-2420CD795939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1951" y="6163024"/>
            <a:ext cx="1109883" cy="510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3522883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sc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66C700A6-07A4-4BB1-805E-2005BA268E0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12192000" cy="1132596"/>
          </a:xfrm>
          <a:custGeom>
            <a:avLst/>
            <a:gdLst>
              <a:gd name="connsiteX0" fmla="*/ 11311650 w 12192000"/>
              <a:gd name="connsiteY0" fmla="*/ 263961 h 1132596"/>
              <a:gd name="connsiteX1" fmla="*/ 11311650 w 12192000"/>
              <a:gd name="connsiteY1" fmla="*/ 782361 h 1132596"/>
              <a:gd name="connsiteX2" fmla="*/ 11830050 w 12192000"/>
              <a:gd name="connsiteY2" fmla="*/ 782361 h 1132596"/>
              <a:gd name="connsiteX3" fmla="*/ 11830050 w 12192000"/>
              <a:gd name="connsiteY3" fmla="*/ 263961 h 1132596"/>
              <a:gd name="connsiteX4" fmla="*/ 0 w 12192000"/>
              <a:gd name="connsiteY4" fmla="*/ 0 h 1132596"/>
              <a:gd name="connsiteX5" fmla="*/ 12192000 w 12192000"/>
              <a:gd name="connsiteY5" fmla="*/ 0 h 1132596"/>
              <a:gd name="connsiteX6" fmla="*/ 12192000 w 12192000"/>
              <a:gd name="connsiteY6" fmla="*/ 1132596 h 1132596"/>
              <a:gd name="connsiteX7" fmla="*/ 0 w 12192000"/>
              <a:gd name="connsiteY7" fmla="*/ 1132596 h 11325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1132596">
                <a:moveTo>
                  <a:pt x="11311650" y="263961"/>
                </a:moveTo>
                <a:lnTo>
                  <a:pt x="11311650" y="782361"/>
                </a:lnTo>
                <a:lnTo>
                  <a:pt x="11830050" y="782361"/>
                </a:lnTo>
                <a:lnTo>
                  <a:pt x="11830050" y="263961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1132596"/>
                </a:lnTo>
                <a:lnTo>
                  <a:pt x="0" y="1132596"/>
                </a:lnTo>
                <a:close/>
              </a:path>
            </a:pathLst>
          </a:custGeom>
          <a:solidFill>
            <a:schemeClr val="tx2"/>
          </a:solidFill>
        </p:spPr>
        <p:txBody>
          <a:bodyPr wrap="square">
            <a:noAutofit/>
          </a:bodyPr>
          <a:lstStyle>
            <a:lvl1pPr marL="0" indent="0">
              <a:buNone/>
              <a:defRPr sz="100"/>
            </a:lvl1pPr>
          </a:lstStyle>
          <a:p>
            <a:pPr lvl="0"/>
            <a:r>
              <a:rPr lang="de-DE" dirty="0"/>
              <a:t>  </a:t>
            </a:r>
          </a:p>
        </p:txBody>
      </p:sp>
      <p:sp>
        <p:nvSpPr>
          <p:cNvPr id="6" name="Bildplatzhalter"/>
          <p:cNvSpPr>
            <a:spLocks noGrp="1"/>
          </p:cNvSpPr>
          <p:nvPr>
            <p:ph type="pic" sz="quarter" idx="12" hasCustomPrompt="1"/>
          </p:nvPr>
        </p:nvSpPr>
        <p:spPr>
          <a:xfrm>
            <a:off x="0" y="1151680"/>
            <a:ext cx="12192000" cy="5706320"/>
          </a:xfrm>
          <a:prstGeom prst="rect">
            <a:avLst/>
          </a:prstGeom>
          <a:pattFill prst="wdUpDiag">
            <a:fgClr>
              <a:schemeClr val="bg2">
                <a:lumMod val="95000"/>
              </a:schemeClr>
            </a:fgClr>
            <a:bgClr>
              <a:schemeClr val="bg1"/>
            </a:bgClr>
          </a:pattFill>
        </p:spPr>
        <p:txBody>
          <a:bodyPr vert="horz" lIns="72000" tIns="72000" rIns="72000" bIns="72000" rtlCol="0">
            <a:normAutofit/>
          </a:bodyPr>
          <a:lstStyle>
            <a:lvl1pPr>
              <a:defRPr lang="en-US" sz="1200"/>
            </a:lvl1pPr>
          </a:lstStyle>
          <a:p>
            <a:pPr marL="72000" lvl="0" indent="-72000"/>
            <a:r>
              <a:rPr lang="de-DE" dirty="0"/>
              <a:t>Image</a:t>
            </a:r>
            <a:endParaRPr lang="en-US" dirty="0"/>
          </a:p>
        </p:txBody>
      </p:sp>
      <p:sp>
        <p:nvSpPr>
          <p:cNvPr id="14" name="Textplatzhalter 8">
            <a:extLst>
              <a:ext uri="{FF2B5EF4-FFF2-40B4-BE49-F238E27FC236}">
                <a16:creationId xmlns:a16="http://schemas.microsoft.com/office/drawing/2014/main" id="{4F571861-869E-43F9-A040-F16A2CD713A2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361951" y="694976"/>
            <a:ext cx="10653982" cy="244878"/>
          </a:xfrm>
        </p:spPr>
        <p:txBody>
          <a:bodyPr lIns="0" tIns="0" rIns="0" bIns="0" anchor="ctr"/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Subline</a:t>
            </a:r>
          </a:p>
        </p:txBody>
      </p:sp>
      <p:pic>
        <p:nvPicPr>
          <p:cNvPr id="15" name="Grafik 14">
            <a:extLst>
              <a:ext uri="{FF2B5EF4-FFF2-40B4-BE49-F238E27FC236}">
                <a16:creationId xmlns:a16="http://schemas.microsoft.com/office/drawing/2014/main" id="{FB784126-14E6-4E5E-84B3-350AC8214ED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307896" y="262242"/>
            <a:ext cx="519516" cy="519516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941F5FF8-06C7-4689-81F1-71219FE133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Title</a:t>
            </a:r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C9EF3051-218D-4788-9D55-6C77A2A95CD1}"/>
              </a:ext>
            </a:extLst>
          </p:cNvPr>
          <p:cNvSpPr>
            <a:spLocks noGrp="1"/>
          </p:cNvSpPr>
          <p:nvPr>
            <p:ph type="sldNum" sz="quarter" idx="40"/>
          </p:nvPr>
        </p:nvSpPr>
        <p:spPr/>
        <p:txBody>
          <a:bodyPr/>
          <a:lstStyle/>
          <a:p>
            <a:fld id="{A23FFA10-0470-4638-936A-23EC73946E25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4" name="Inhaltsplatzhalter 4">
            <a:extLst>
              <a:ext uri="{FF2B5EF4-FFF2-40B4-BE49-F238E27FC236}">
                <a16:creationId xmlns:a16="http://schemas.microsoft.com/office/drawing/2014/main" id="{A9B0B334-3152-3068-0F36-93B1BAA6455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1951" y="6163024"/>
            <a:ext cx="1109883" cy="510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3636763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platzhalter 19">
            <a:extLst>
              <a:ext uri="{FF2B5EF4-FFF2-40B4-BE49-F238E27FC236}">
                <a16:creationId xmlns:a16="http://schemas.microsoft.com/office/drawing/2014/main" id="{21520D2B-CC56-4F78-95F4-6DD19F33FD72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0" y="3429000"/>
            <a:ext cx="12192000" cy="3429000"/>
          </a:xfrm>
          <a:solidFill>
            <a:schemeClr val="tx2"/>
          </a:solidFill>
        </p:spPr>
        <p:txBody>
          <a:bodyPr vert="horz" wrap="square" lIns="504000" tIns="504000" rIns="504000" bIns="1440000" rtlCol="0" anchor="ctr">
            <a:noAutofit/>
          </a:bodyPr>
          <a:lstStyle>
            <a:lvl1pPr algn="ctr">
              <a:defRPr lang="de-DE" sz="7200" dirty="0" smtClean="0">
                <a:solidFill>
                  <a:schemeClr val="bg1"/>
                </a:solidFill>
              </a:defRPr>
            </a:lvl1pPr>
            <a:lvl2pPr>
              <a:defRPr lang="de-DE" dirty="0" smtClean="0"/>
            </a:lvl2pPr>
            <a:lvl3pPr>
              <a:defRPr lang="de-DE" dirty="0" smtClean="0"/>
            </a:lvl3pPr>
            <a:lvl4pPr>
              <a:defRPr lang="de-DE" dirty="0" smtClean="0"/>
            </a:lvl4pPr>
            <a:lvl5pPr>
              <a:defRPr lang="de-DE" dirty="0"/>
            </a:lvl5pPr>
          </a:lstStyle>
          <a:p>
            <a:pPr marL="0" lvl="0" indent="0" algn="ctr">
              <a:buNone/>
            </a:pPr>
            <a:r>
              <a:rPr lang="de-DE" dirty="0"/>
              <a:t>Thank you</a:t>
            </a:r>
          </a:p>
        </p:txBody>
      </p:sp>
      <p:sp>
        <p:nvSpPr>
          <p:cNvPr id="17" name="Bildplatzhalter 16">
            <a:extLst>
              <a:ext uri="{FF2B5EF4-FFF2-40B4-BE49-F238E27FC236}">
                <a16:creationId xmlns:a16="http://schemas.microsoft.com/office/drawing/2014/main" id="{69C6C9B5-99E9-412C-859B-0789CA5FBEB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0"/>
            <a:ext cx="12192000" cy="3429000"/>
          </a:xfrm>
          <a:pattFill prst="wdUpDiag">
            <a:fgClr>
              <a:schemeClr val="bg2">
                <a:lumMod val="95000"/>
              </a:schemeClr>
            </a:fgClr>
            <a:bgClr>
              <a:schemeClr val="bg1"/>
            </a:bgClr>
          </a:pattFill>
        </p:spPr>
        <p:txBody>
          <a:bodyPr vert="horz" lIns="72000" tIns="72000" rIns="72000" bIns="72000" rtlCol="0">
            <a:normAutofit/>
          </a:bodyPr>
          <a:lstStyle>
            <a:lvl1pPr>
              <a:defRPr lang="de-DE" sz="100"/>
            </a:lvl1pPr>
          </a:lstStyle>
          <a:p>
            <a:pPr marL="72000" lvl="0" indent="-72000"/>
            <a:r>
              <a:rPr lang="de-DE"/>
              <a:t>Bild durch Klicken auf Symbol hinzufügen</a:t>
            </a:r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B05FA979-D90F-4B22-9811-1139D7CCBE7D}"/>
              </a:ext>
            </a:extLst>
          </p:cNvPr>
          <p:cNvSpPr>
            <a:spLocks noGrp="1"/>
          </p:cNvSpPr>
          <p:nvPr>
            <p:ph type="sldNum" sz="quarter" idx="4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23FFA10-0470-4638-936A-23EC73946E25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2" name="Inhaltsplatzhalter 4">
            <a:extLst>
              <a:ext uri="{FF2B5EF4-FFF2-40B4-BE49-F238E27FC236}">
                <a16:creationId xmlns:a16="http://schemas.microsoft.com/office/drawing/2014/main" id="{4DC3300B-8554-BE62-C216-3C79D654CAD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1951" y="6163024"/>
            <a:ext cx="1109883" cy="510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1517085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">
            <a:extLst>
              <a:ext uri="{FF2B5EF4-FFF2-40B4-BE49-F238E27FC236}">
                <a16:creationId xmlns:a16="http://schemas.microsoft.com/office/drawing/2014/main" id="{C3810C0A-C02C-4484-9679-7B22A61A7C7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0" y="0"/>
            <a:ext cx="5849470" cy="6858000"/>
          </a:xfrm>
          <a:solidFill>
            <a:schemeClr val="tx2"/>
          </a:solidFill>
        </p:spPr>
        <p:txBody>
          <a:bodyPr lIns="360000" tIns="1332000" rIns="540000" bIns="1080000"/>
          <a:lstStyle>
            <a:lvl1pPr>
              <a:buClr>
                <a:schemeClr val="bg1"/>
              </a:buClr>
              <a:defRPr sz="2400"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 sz="2400"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 sz="2400"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 sz="2400"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 noProof="0" dirty="0"/>
              <a:t>Add </a:t>
            </a:r>
            <a:r>
              <a:rPr lang="de-DE" noProof="0" dirty="0" err="1"/>
              <a:t>text</a:t>
            </a:r>
            <a:endParaRPr lang="de-DE" noProof="0" dirty="0"/>
          </a:p>
        </p:txBody>
      </p:sp>
      <p:sp>
        <p:nvSpPr>
          <p:cNvPr id="9" name="Bildplatzhalter 8">
            <a:extLst>
              <a:ext uri="{FF2B5EF4-FFF2-40B4-BE49-F238E27FC236}">
                <a16:creationId xmlns:a16="http://schemas.microsoft.com/office/drawing/2014/main" id="{1CED9F95-86AC-4A45-892D-F5C3DD1D48E7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849938" y="0"/>
            <a:ext cx="6342062" cy="6858000"/>
          </a:xfrm>
          <a:pattFill prst="wdUpDiag">
            <a:fgClr>
              <a:schemeClr val="bg2">
                <a:lumMod val="95000"/>
              </a:schemeClr>
            </a:fgClr>
            <a:bgClr>
              <a:schemeClr val="bg1"/>
            </a:bgClr>
          </a:pattFill>
        </p:spPr>
        <p:txBody>
          <a:bodyPr vert="horz" lIns="72000" tIns="72000" rIns="72000" bIns="72000" rtlCol="0">
            <a:normAutofit/>
          </a:bodyPr>
          <a:lstStyle>
            <a:lvl1pPr>
              <a:defRPr lang="de-DE" sz="100"/>
            </a:lvl1pPr>
          </a:lstStyle>
          <a:p>
            <a:pPr marL="72000" lvl="0" indent="-72000"/>
            <a:r>
              <a:rPr lang="de-DE"/>
              <a:t>Bild durch Klicken auf Symbol hinzufügen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4930F5A-B27F-4E4C-923D-9C1B9A048ACA}"/>
              </a:ext>
            </a:extLst>
          </p:cNvPr>
          <p:cNvSpPr>
            <a:spLocks noGrp="1"/>
          </p:cNvSpPr>
          <p:nvPr>
            <p:ph type="sldNum" sz="quarter" idx="36"/>
          </p:nvPr>
        </p:nvSpPr>
        <p:spPr/>
        <p:txBody>
          <a:bodyPr/>
          <a:lstStyle/>
          <a:p>
            <a:fld id="{A23FFA10-0470-4638-936A-23EC73946E25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5" name="Titel 4">
            <a:extLst>
              <a:ext uri="{FF2B5EF4-FFF2-40B4-BE49-F238E27FC236}">
                <a16:creationId xmlns:a16="http://schemas.microsoft.com/office/drawing/2014/main" id="{851D46DF-FFAB-45B7-85F6-76FD276471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1950" y="263961"/>
            <a:ext cx="5224658" cy="411931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Contact</a:t>
            </a:r>
          </a:p>
        </p:txBody>
      </p:sp>
      <p:pic>
        <p:nvPicPr>
          <p:cNvPr id="2" name="Inhaltsplatzhalter 4">
            <a:extLst>
              <a:ext uri="{FF2B5EF4-FFF2-40B4-BE49-F238E27FC236}">
                <a16:creationId xmlns:a16="http://schemas.microsoft.com/office/drawing/2014/main" id="{B4DF8E75-A2CC-F903-0F97-F197A92E9E4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1951" y="6163024"/>
            <a:ext cx="1109883" cy="510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7131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FB56BB8B-C6F7-4C85-AE5B-75D1A59C463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 err="1"/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6BB78F14-8924-486D-8518-A02DB2DC6F0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duotone>
              <a:schemeClr val="accent5">
                <a:shade val="45000"/>
                <a:satMod val="135000"/>
              </a:schemeClr>
              <a:prstClr val="white"/>
            </a:duotone>
            <a:lum bright="20000"/>
            <a:alphaModFix amt="2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14002" b="6687"/>
          <a:stretch/>
        </p:blipFill>
        <p:spPr>
          <a:xfrm>
            <a:off x="279338" y="0"/>
            <a:ext cx="11660230" cy="685800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C694C89D-D509-4A2C-98E6-94893ADB41D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61951" y="1777042"/>
            <a:ext cx="11160125" cy="1651958"/>
          </a:xfrm>
          <a:prstGeom prst="rect">
            <a:avLst/>
          </a:prstGeom>
        </p:spPr>
        <p:txBody>
          <a:bodyPr anchor="b"/>
          <a:lstStyle>
            <a:lvl1pPr algn="l">
              <a:defRPr sz="540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Add title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216E862B-FB84-4960-991C-6EEF1C76C7A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61951" y="3536050"/>
            <a:ext cx="11157489" cy="508049"/>
          </a:xfrm>
        </p:spPr>
        <p:txBody>
          <a:bodyPr lIns="0" tIns="0" rIns="0" bIns="0" anchor="ctr"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Add subtitle</a:t>
            </a:r>
          </a:p>
        </p:txBody>
      </p:sp>
      <p:sp>
        <p:nvSpPr>
          <p:cNvPr id="13" name="Freihandform: Form 12">
            <a:extLst>
              <a:ext uri="{FF2B5EF4-FFF2-40B4-BE49-F238E27FC236}">
                <a16:creationId xmlns:a16="http://schemas.microsoft.com/office/drawing/2014/main" id="{5C504D7E-DCDA-4EFB-896A-696151B31A3B}"/>
              </a:ext>
            </a:extLst>
          </p:cNvPr>
          <p:cNvSpPr/>
          <p:nvPr/>
        </p:nvSpPr>
        <p:spPr>
          <a:xfrm>
            <a:off x="1479317" y="-198863"/>
            <a:ext cx="2159993" cy="1215009"/>
          </a:xfrm>
          <a:custGeom>
            <a:avLst/>
            <a:gdLst>
              <a:gd name="connsiteX0" fmla="*/ 0 w 2159993"/>
              <a:gd name="connsiteY0" fmla="*/ 0 h 1215009"/>
              <a:gd name="connsiteX1" fmla="*/ 2159994 w 2159993"/>
              <a:gd name="connsiteY1" fmla="*/ 0 h 1215009"/>
              <a:gd name="connsiteX2" fmla="*/ 2159994 w 2159993"/>
              <a:gd name="connsiteY2" fmla="*/ 1215009 h 1215009"/>
              <a:gd name="connsiteX3" fmla="*/ 0 w 2159993"/>
              <a:gd name="connsiteY3" fmla="*/ 1215009 h 1215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59993" h="1215009">
                <a:moveTo>
                  <a:pt x="0" y="0"/>
                </a:moveTo>
                <a:lnTo>
                  <a:pt x="2159994" y="0"/>
                </a:lnTo>
                <a:lnTo>
                  <a:pt x="2159994" y="1215009"/>
                </a:lnTo>
                <a:lnTo>
                  <a:pt x="0" y="1215009"/>
                </a:lnTo>
                <a:close/>
              </a:path>
            </a:pathLst>
          </a:custGeom>
          <a:noFill/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de-DE"/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0507D980-822E-44A9-AB15-A80B3A917AA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93144" y="476249"/>
            <a:ext cx="1082919" cy="1082919"/>
          </a:xfrm>
          <a:prstGeom prst="rect">
            <a:avLst/>
          </a:prstGeom>
        </p:spPr>
      </p:pic>
      <p:sp>
        <p:nvSpPr>
          <p:cNvPr id="12" name="Textplatzhalter 8">
            <a:extLst>
              <a:ext uri="{FF2B5EF4-FFF2-40B4-BE49-F238E27FC236}">
                <a16:creationId xmlns:a16="http://schemas.microsoft.com/office/drawing/2014/main" id="{91A6BCD3-BC62-4D84-AD10-82E4E3FAE64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73330" y="6411476"/>
            <a:ext cx="4543425" cy="365124"/>
          </a:xfrm>
        </p:spPr>
        <p:txBody>
          <a:bodyPr anchor="ctr"/>
          <a:lstStyle>
            <a:lvl1pPr marL="0" indent="0"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| Name</a:t>
            </a:r>
          </a:p>
        </p:txBody>
      </p:sp>
      <p:sp>
        <p:nvSpPr>
          <p:cNvPr id="15" name="Textplatzhalter 8">
            <a:extLst>
              <a:ext uri="{FF2B5EF4-FFF2-40B4-BE49-F238E27FC236}">
                <a16:creationId xmlns:a16="http://schemas.microsoft.com/office/drawing/2014/main" id="{F6E33FCA-F59F-4AF2-8ED0-7C83CE6CD4E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61951" y="6411476"/>
            <a:ext cx="1111380" cy="365124"/>
          </a:xfrm>
        </p:spPr>
        <p:txBody>
          <a:bodyPr anchor="ctr"/>
          <a:lstStyle>
            <a:lvl1pPr marL="0" indent="0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28982136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FB56BB8B-C6F7-4C85-AE5B-75D1A59C463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 err="1"/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6BB78F14-8924-486D-8518-A02DB2DC6F0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duotone>
              <a:schemeClr val="accent6">
                <a:shade val="45000"/>
                <a:satMod val="135000"/>
              </a:schemeClr>
              <a:prstClr val="white"/>
            </a:duotone>
            <a:lum bright="20000"/>
            <a:alphaModFix amt="2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14002" b="6687"/>
          <a:stretch/>
        </p:blipFill>
        <p:spPr>
          <a:xfrm>
            <a:off x="279338" y="0"/>
            <a:ext cx="11660230" cy="685800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C694C89D-D509-4A2C-98E6-94893ADB41D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61951" y="1777042"/>
            <a:ext cx="11160125" cy="1651958"/>
          </a:xfrm>
          <a:prstGeom prst="rect">
            <a:avLst/>
          </a:prstGeom>
        </p:spPr>
        <p:txBody>
          <a:bodyPr anchor="b"/>
          <a:lstStyle>
            <a:lvl1pPr algn="l">
              <a:defRPr sz="540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Add title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216E862B-FB84-4960-991C-6EEF1C76C7A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61951" y="3536050"/>
            <a:ext cx="11157489" cy="508049"/>
          </a:xfrm>
        </p:spPr>
        <p:txBody>
          <a:bodyPr lIns="0" tIns="0" rIns="0" bIns="0" anchor="ctr"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Add subtitle</a:t>
            </a:r>
          </a:p>
        </p:txBody>
      </p:sp>
      <p:sp>
        <p:nvSpPr>
          <p:cNvPr id="13" name="Freihandform: Form 12">
            <a:extLst>
              <a:ext uri="{FF2B5EF4-FFF2-40B4-BE49-F238E27FC236}">
                <a16:creationId xmlns:a16="http://schemas.microsoft.com/office/drawing/2014/main" id="{5C504D7E-DCDA-4EFB-896A-696151B31A3B}"/>
              </a:ext>
            </a:extLst>
          </p:cNvPr>
          <p:cNvSpPr/>
          <p:nvPr/>
        </p:nvSpPr>
        <p:spPr>
          <a:xfrm>
            <a:off x="1479317" y="-198863"/>
            <a:ext cx="2159993" cy="1215009"/>
          </a:xfrm>
          <a:custGeom>
            <a:avLst/>
            <a:gdLst>
              <a:gd name="connsiteX0" fmla="*/ 0 w 2159993"/>
              <a:gd name="connsiteY0" fmla="*/ 0 h 1215009"/>
              <a:gd name="connsiteX1" fmla="*/ 2159994 w 2159993"/>
              <a:gd name="connsiteY1" fmla="*/ 0 h 1215009"/>
              <a:gd name="connsiteX2" fmla="*/ 2159994 w 2159993"/>
              <a:gd name="connsiteY2" fmla="*/ 1215009 h 1215009"/>
              <a:gd name="connsiteX3" fmla="*/ 0 w 2159993"/>
              <a:gd name="connsiteY3" fmla="*/ 1215009 h 1215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59993" h="1215009">
                <a:moveTo>
                  <a:pt x="0" y="0"/>
                </a:moveTo>
                <a:lnTo>
                  <a:pt x="2159994" y="0"/>
                </a:lnTo>
                <a:lnTo>
                  <a:pt x="2159994" y="1215009"/>
                </a:lnTo>
                <a:lnTo>
                  <a:pt x="0" y="1215009"/>
                </a:lnTo>
                <a:close/>
              </a:path>
            </a:pathLst>
          </a:custGeom>
          <a:noFill/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de-DE"/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1F730C60-BACC-47DA-9A3C-A9ECDE033E0E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93144" y="476249"/>
            <a:ext cx="1082919" cy="1082919"/>
          </a:xfrm>
          <a:prstGeom prst="rect">
            <a:avLst/>
          </a:prstGeom>
        </p:spPr>
      </p:pic>
      <p:sp>
        <p:nvSpPr>
          <p:cNvPr id="12" name="Textplatzhalter 8">
            <a:extLst>
              <a:ext uri="{FF2B5EF4-FFF2-40B4-BE49-F238E27FC236}">
                <a16:creationId xmlns:a16="http://schemas.microsoft.com/office/drawing/2014/main" id="{F2078301-6B8F-40FD-8D2B-909FC2A4920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73330" y="6411476"/>
            <a:ext cx="4543425" cy="365124"/>
          </a:xfrm>
        </p:spPr>
        <p:txBody>
          <a:bodyPr anchor="ctr"/>
          <a:lstStyle>
            <a:lvl1pPr marL="0" indent="0"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| Name</a:t>
            </a:r>
          </a:p>
        </p:txBody>
      </p:sp>
      <p:sp>
        <p:nvSpPr>
          <p:cNvPr id="15" name="Textplatzhalter 8">
            <a:extLst>
              <a:ext uri="{FF2B5EF4-FFF2-40B4-BE49-F238E27FC236}">
                <a16:creationId xmlns:a16="http://schemas.microsoft.com/office/drawing/2014/main" id="{1F657CE9-5FD5-4201-8473-190A04F5799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61951" y="6411476"/>
            <a:ext cx="1111380" cy="365124"/>
          </a:xfrm>
        </p:spPr>
        <p:txBody>
          <a:bodyPr anchor="ctr"/>
          <a:lstStyle>
            <a:lvl1pPr marL="0" indent="0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457176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platzhalter 29">
            <a:extLst>
              <a:ext uri="{FF2B5EF4-FFF2-40B4-BE49-F238E27FC236}">
                <a16:creationId xmlns:a16="http://schemas.microsoft.com/office/drawing/2014/main" id="{E45234A8-A02F-43C1-9091-4E8050BC3FE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12192000" cy="1132596"/>
          </a:xfrm>
          <a:custGeom>
            <a:avLst/>
            <a:gdLst>
              <a:gd name="connsiteX0" fmla="*/ 11311650 w 12192000"/>
              <a:gd name="connsiteY0" fmla="*/ 263961 h 1132596"/>
              <a:gd name="connsiteX1" fmla="*/ 11311650 w 12192000"/>
              <a:gd name="connsiteY1" fmla="*/ 782361 h 1132596"/>
              <a:gd name="connsiteX2" fmla="*/ 11830050 w 12192000"/>
              <a:gd name="connsiteY2" fmla="*/ 782361 h 1132596"/>
              <a:gd name="connsiteX3" fmla="*/ 11830050 w 12192000"/>
              <a:gd name="connsiteY3" fmla="*/ 263961 h 1132596"/>
              <a:gd name="connsiteX4" fmla="*/ 0 w 12192000"/>
              <a:gd name="connsiteY4" fmla="*/ 0 h 1132596"/>
              <a:gd name="connsiteX5" fmla="*/ 12192000 w 12192000"/>
              <a:gd name="connsiteY5" fmla="*/ 0 h 1132596"/>
              <a:gd name="connsiteX6" fmla="*/ 12192000 w 12192000"/>
              <a:gd name="connsiteY6" fmla="*/ 1132596 h 1132596"/>
              <a:gd name="connsiteX7" fmla="*/ 0 w 12192000"/>
              <a:gd name="connsiteY7" fmla="*/ 1132596 h 11325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1132596">
                <a:moveTo>
                  <a:pt x="11311650" y="263961"/>
                </a:moveTo>
                <a:lnTo>
                  <a:pt x="11311650" y="782361"/>
                </a:lnTo>
                <a:lnTo>
                  <a:pt x="11830050" y="782361"/>
                </a:lnTo>
                <a:lnTo>
                  <a:pt x="11830050" y="263961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1132596"/>
                </a:lnTo>
                <a:lnTo>
                  <a:pt x="0" y="1132596"/>
                </a:lnTo>
                <a:close/>
              </a:path>
            </a:pathLst>
          </a:custGeom>
          <a:solidFill>
            <a:schemeClr val="tx2"/>
          </a:solidFill>
        </p:spPr>
        <p:txBody>
          <a:bodyPr wrap="square">
            <a:noAutofit/>
          </a:bodyPr>
          <a:lstStyle>
            <a:lvl1pPr marL="0" indent="0">
              <a:buNone/>
              <a:defRPr sz="100"/>
            </a:lvl1pPr>
          </a:lstStyle>
          <a:p>
            <a:pPr lvl="0"/>
            <a:r>
              <a:rPr lang="de-DE" dirty="0"/>
              <a:t>  </a:t>
            </a:r>
          </a:p>
        </p:txBody>
      </p:sp>
      <p:sp>
        <p:nvSpPr>
          <p:cNvPr id="5" name="Bildplatzhalter 4">
            <a:extLst>
              <a:ext uri="{FF2B5EF4-FFF2-40B4-BE49-F238E27FC236}">
                <a16:creationId xmlns:a16="http://schemas.microsoft.com/office/drawing/2014/main" id="{661E6D58-31B9-4D5C-88C1-75CA84840030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6096000" y="1132595"/>
            <a:ext cx="6096000" cy="5725405"/>
          </a:xfrm>
          <a:pattFill prst="wdUpDiag">
            <a:fgClr>
              <a:schemeClr val="bg2">
                <a:lumMod val="95000"/>
              </a:schemeClr>
            </a:fgClr>
            <a:bgClr>
              <a:schemeClr val="bg1"/>
            </a:bgClr>
          </a:pattFill>
        </p:spPr>
        <p:txBody>
          <a:bodyPr vert="horz" lIns="72000" tIns="72000" rIns="72000" bIns="72000" rtlCol="0">
            <a:normAutofit/>
          </a:bodyPr>
          <a:lstStyle>
            <a:lvl1pPr>
              <a:defRPr lang="de-DE" sz="1200"/>
            </a:lvl1pPr>
          </a:lstStyle>
          <a:p>
            <a:pPr marL="72000" lvl="0" indent="-72000"/>
            <a:r>
              <a:rPr lang="de-DE" dirty="0"/>
              <a:t>Image</a:t>
            </a:r>
          </a:p>
        </p:txBody>
      </p:sp>
      <p:sp>
        <p:nvSpPr>
          <p:cNvPr id="13" name="Textplatzhalter 12">
            <a:extLst>
              <a:ext uri="{FF2B5EF4-FFF2-40B4-BE49-F238E27FC236}">
                <a16:creationId xmlns:a16="http://schemas.microsoft.com/office/drawing/2014/main" id="{08B47E8F-5348-4337-A5C6-AB3185FACA8C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11311650" y="263961"/>
            <a:ext cx="518400" cy="518400"/>
          </a:xfrm>
          <a:blipFill dpi="0" rotWithShape="1"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None/>
              <a:defRPr sz="100"/>
            </a:lvl1pPr>
          </a:lstStyle>
          <a:p>
            <a:pPr lvl="0"/>
            <a:r>
              <a:rPr lang="de-DE" dirty="0"/>
              <a:t> </a:t>
            </a:r>
          </a:p>
        </p:txBody>
      </p:sp>
      <p:sp>
        <p:nvSpPr>
          <p:cNvPr id="37" name="Textplatzhalter 36">
            <a:extLst>
              <a:ext uri="{FF2B5EF4-FFF2-40B4-BE49-F238E27FC236}">
                <a16:creationId xmlns:a16="http://schemas.microsoft.com/office/drawing/2014/main" id="{BB6C81EF-ADDD-4A18-8BB2-7D84627F80A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95324" y="1397264"/>
            <a:ext cx="4713725" cy="348745"/>
          </a:xfrm>
        </p:spPr>
        <p:txBody>
          <a:bodyPr anchor="ctr">
            <a:noAutofit/>
          </a:bodyPr>
          <a:lstStyle>
            <a:lvl1pPr marL="0" marR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FFCF00"/>
              </a:buClr>
              <a:buSzTx/>
              <a:buFontTx/>
              <a:buNone/>
              <a:tabLst/>
              <a:defRPr kumimoji="0" lang="de-DE" sz="2000" b="0" i="0" u="none" strike="noStrike" kern="1200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defRPr>
            </a:lvl1pPr>
          </a:lstStyle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FFCF00"/>
              </a:buClr>
              <a:buSzTx/>
              <a:buFontTx/>
              <a:buNone/>
              <a:tabLst/>
              <a:defRPr/>
            </a:pPr>
            <a:r>
              <a:rPr lang="de-DE" dirty="0"/>
              <a:t>Text </a:t>
            </a:r>
            <a:r>
              <a:rPr lang="de-DE" dirty="0" err="1"/>
              <a:t>placeholder</a:t>
            </a:r>
            <a:endParaRPr lang="de-DE" dirty="0"/>
          </a:p>
        </p:txBody>
      </p:sp>
      <p:sp>
        <p:nvSpPr>
          <p:cNvPr id="34" name="Foliennummernplatzhalter 33">
            <a:extLst>
              <a:ext uri="{FF2B5EF4-FFF2-40B4-BE49-F238E27FC236}">
                <a16:creationId xmlns:a16="http://schemas.microsoft.com/office/drawing/2014/main" id="{19242956-7041-4E17-A767-04FA4456D627}"/>
              </a:ext>
            </a:extLst>
          </p:cNvPr>
          <p:cNvSpPr>
            <a:spLocks noGrp="1"/>
          </p:cNvSpPr>
          <p:nvPr>
            <p:ph type="sldNum" sz="quarter" idx="38"/>
          </p:nvPr>
        </p:nvSpPr>
        <p:spPr/>
        <p:txBody>
          <a:bodyPr/>
          <a:lstStyle/>
          <a:p>
            <a:fld id="{A23FFA10-0470-4638-936A-23EC73946E25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25" name="Textplatzhalter 8">
            <a:extLst>
              <a:ext uri="{FF2B5EF4-FFF2-40B4-BE49-F238E27FC236}">
                <a16:creationId xmlns:a16="http://schemas.microsoft.com/office/drawing/2014/main" id="{A9AAA297-97DF-477F-8D60-299B76036F51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361951" y="694976"/>
            <a:ext cx="10653982" cy="244878"/>
          </a:xfrm>
        </p:spPr>
        <p:txBody>
          <a:bodyPr lIns="0" tIns="0" rIns="0" bIns="0" anchor="ctr"/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Subline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B0476015-0343-47B2-91D8-E80EFE75B471}"/>
              </a:ext>
            </a:extLst>
          </p:cNvPr>
          <p:cNvSpPr/>
          <p:nvPr userDrawn="1"/>
        </p:nvSpPr>
        <p:spPr>
          <a:xfrm>
            <a:off x="361950" y="6348916"/>
            <a:ext cx="5387776" cy="4610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 err="1"/>
          </a:p>
        </p:txBody>
      </p:sp>
      <p:sp>
        <p:nvSpPr>
          <p:cNvPr id="21" name="Textplatzhalter 39">
            <a:extLst>
              <a:ext uri="{FF2B5EF4-FFF2-40B4-BE49-F238E27FC236}">
                <a16:creationId xmlns:a16="http://schemas.microsoft.com/office/drawing/2014/main" id="{F7028340-3D61-4C21-86C5-966C7D1CFDF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61950" y="1397264"/>
            <a:ext cx="360000" cy="360000"/>
          </a:xfrm>
          <a:solidFill>
            <a:schemeClr val="accent1"/>
          </a:solidFill>
          <a:ln>
            <a:noFill/>
          </a:ln>
        </p:spPr>
        <p:txBody>
          <a:bodyPr lIns="108000" tIns="0" rIns="0" bIns="18000" anchor="ctr" anchorCtr="0">
            <a:noAutofit/>
          </a:bodyPr>
          <a:lstStyle>
            <a:lvl1pPr marL="0" indent="0" algn="l">
              <a:buFontTx/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 dirty="0"/>
              <a:t>1</a:t>
            </a:r>
          </a:p>
        </p:txBody>
      </p:sp>
      <p:sp>
        <p:nvSpPr>
          <p:cNvPr id="23" name="Textplatzhalter 39">
            <a:extLst>
              <a:ext uri="{FF2B5EF4-FFF2-40B4-BE49-F238E27FC236}">
                <a16:creationId xmlns:a16="http://schemas.microsoft.com/office/drawing/2014/main" id="{86842BD0-3317-413E-BE2E-290659A88CA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61950" y="5753025"/>
            <a:ext cx="360000" cy="360000"/>
          </a:xfrm>
          <a:solidFill>
            <a:srgbClr val="8BBF40"/>
          </a:solidFill>
          <a:ln>
            <a:noFill/>
          </a:ln>
        </p:spPr>
        <p:txBody>
          <a:bodyPr lIns="108000" tIns="0" rIns="0" bIns="18000" anchor="ctr" anchorCtr="0">
            <a:noAutofit/>
          </a:bodyPr>
          <a:lstStyle>
            <a:lvl1pPr marL="0" indent="0" algn="l">
              <a:buFontTx/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 dirty="0"/>
              <a:t>8</a:t>
            </a:r>
          </a:p>
        </p:txBody>
      </p:sp>
      <p:sp>
        <p:nvSpPr>
          <p:cNvPr id="24" name="Textplatzhalter 39">
            <a:extLst>
              <a:ext uri="{FF2B5EF4-FFF2-40B4-BE49-F238E27FC236}">
                <a16:creationId xmlns:a16="http://schemas.microsoft.com/office/drawing/2014/main" id="{721FE8F0-D43A-4878-BA81-CB2804D35AE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61950" y="5132516"/>
            <a:ext cx="360000" cy="360000"/>
          </a:xfrm>
          <a:solidFill>
            <a:schemeClr val="accent6"/>
          </a:solidFill>
          <a:ln>
            <a:noFill/>
          </a:ln>
        </p:spPr>
        <p:txBody>
          <a:bodyPr lIns="108000" tIns="0" rIns="0" bIns="18000" anchor="ctr" anchorCtr="0">
            <a:noAutofit/>
          </a:bodyPr>
          <a:lstStyle>
            <a:lvl1pPr marL="0" indent="0" algn="l">
              <a:buFontTx/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 dirty="0"/>
              <a:t>7</a:t>
            </a:r>
          </a:p>
        </p:txBody>
      </p:sp>
      <p:sp>
        <p:nvSpPr>
          <p:cNvPr id="26" name="Textplatzhalter 39">
            <a:extLst>
              <a:ext uri="{FF2B5EF4-FFF2-40B4-BE49-F238E27FC236}">
                <a16:creationId xmlns:a16="http://schemas.microsoft.com/office/drawing/2014/main" id="{AE484BC2-ACFE-4995-9156-24FCA903E8D7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361950" y="4509974"/>
            <a:ext cx="360000" cy="360000"/>
          </a:xfrm>
          <a:solidFill>
            <a:schemeClr val="accent5"/>
          </a:solidFill>
          <a:ln>
            <a:noFill/>
          </a:ln>
        </p:spPr>
        <p:txBody>
          <a:bodyPr lIns="108000" tIns="0" rIns="0" bIns="18000" anchor="ctr" anchorCtr="0">
            <a:noAutofit/>
          </a:bodyPr>
          <a:lstStyle>
            <a:lvl1pPr marL="0" indent="0" algn="l">
              <a:buFontTx/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 dirty="0"/>
              <a:t>6</a:t>
            </a:r>
          </a:p>
        </p:txBody>
      </p:sp>
      <p:sp>
        <p:nvSpPr>
          <p:cNvPr id="27" name="Textplatzhalter 39">
            <a:extLst>
              <a:ext uri="{FF2B5EF4-FFF2-40B4-BE49-F238E27FC236}">
                <a16:creationId xmlns:a16="http://schemas.microsoft.com/office/drawing/2014/main" id="{CFD350A1-E7CA-482C-894C-2FEEA3CCA981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361950" y="3887432"/>
            <a:ext cx="360000" cy="360000"/>
          </a:xfrm>
          <a:solidFill>
            <a:schemeClr val="accent4"/>
          </a:solidFill>
          <a:ln>
            <a:noFill/>
          </a:ln>
        </p:spPr>
        <p:txBody>
          <a:bodyPr lIns="108000" tIns="0" rIns="0" bIns="18000" anchor="ctr" anchorCtr="0">
            <a:noAutofit/>
          </a:bodyPr>
          <a:lstStyle>
            <a:lvl1pPr marL="0" indent="0" algn="l">
              <a:buFontTx/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 dirty="0"/>
              <a:t>5</a:t>
            </a:r>
          </a:p>
        </p:txBody>
      </p:sp>
      <p:sp>
        <p:nvSpPr>
          <p:cNvPr id="31" name="Textplatzhalter 39">
            <a:extLst>
              <a:ext uri="{FF2B5EF4-FFF2-40B4-BE49-F238E27FC236}">
                <a16:creationId xmlns:a16="http://schemas.microsoft.com/office/drawing/2014/main" id="{2222D48D-161F-403A-B311-5BE67657BCA3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361950" y="3264890"/>
            <a:ext cx="360000" cy="360000"/>
          </a:xfrm>
          <a:solidFill>
            <a:srgbClr val="1971B8"/>
          </a:solidFill>
          <a:ln>
            <a:noFill/>
          </a:ln>
        </p:spPr>
        <p:txBody>
          <a:bodyPr lIns="108000" tIns="0" rIns="0" bIns="18000" anchor="ctr" anchorCtr="0">
            <a:noAutofit/>
          </a:bodyPr>
          <a:lstStyle>
            <a:lvl1pPr marL="0" indent="0" algn="l">
              <a:buFontTx/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 dirty="0"/>
              <a:t>4</a:t>
            </a:r>
          </a:p>
        </p:txBody>
      </p:sp>
      <p:sp>
        <p:nvSpPr>
          <p:cNvPr id="32" name="Textplatzhalter 39">
            <a:extLst>
              <a:ext uri="{FF2B5EF4-FFF2-40B4-BE49-F238E27FC236}">
                <a16:creationId xmlns:a16="http://schemas.microsoft.com/office/drawing/2014/main" id="{DDF3E50F-FFFF-40E6-9478-90B4D7D5A4CF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361950" y="2642348"/>
            <a:ext cx="360000" cy="360000"/>
          </a:xfrm>
          <a:solidFill>
            <a:schemeClr val="accent3"/>
          </a:solidFill>
          <a:ln>
            <a:noFill/>
          </a:ln>
        </p:spPr>
        <p:txBody>
          <a:bodyPr lIns="108000" tIns="0" rIns="0" bIns="18000" anchor="ctr" anchorCtr="0">
            <a:noAutofit/>
          </a:bodyPr>
          <a:lstStyle>
            <a:lvl1pPr marL="0" indent="0" algn="l">
              <a:buFontTx/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 dirty="0"/>
              <a:t>3</a:t>
            </a:r>
          </a:p>
        </p:txBody>
      </p:sp>
      <p:sp>
        <p:nvSpPr>
          <p:cNvPr id="33" name="Textplatzhalter 39">
            <a:extLst>
              <a:ext uri="{FF2B5EF4-FFF2-40B4-BE49-F238E27FC236}">
                <a16:creationId xmlns:a16="http://schemas.microsoft.com/office/drawing/2014/main" id="{BA69FB94-B663-4B31-AF0A-A05B55103DC9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361950" y="2019806"/>
            <a:ext cx="360000" cy="360000"/>
          </a:xfrm>
          <a:solidFill>
            <a:schemeClr val="accent2"/>
          </a:solidFill>
          <a:ln>
            <a:noFill/>
          </a:ln>
        </p:spPr>
        <p:txBody>
          <a:bodyPr lIns="108000" tIns="0" rIns="0" bIns="18000" anchor="ctr" anchorCtr="0">
            <a:noAutofit/>
          </a:bodyPr>
          <a:lstStyle>
            <a:lvl1pPr marL="0" indent="0" algn="l">
              <a:buFontTx/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 dirty="0"/>
              <a:t>2</a:t>
            </a:r>
          </a:p>
        </p:txBody>
      </p:sp>
      <p:sp>
        <p:nvSpPr>
          <p:cNvPr id="36" name="Textplatzhalter 36">
            <a:extLst>
              <a:ext uri="{FF2B5EF4-FFF2-40B4-BE49-F238E27FC236}">
                <a16:creationId xmlns:a16="http://schemas.microsoft.com/office/drawing/2014/main" id="{05580C51-ABF9-476E-A92B-24EF3D119D3D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95324" y="2019516"/>
            <a:ext cx="4713725" cy="348745"/>
          </a:xfrm>
        </p:spPr>
        <p:txBody>
          <a:bodyPr anchor="ctr">
            <a:noAutofit/>
          </a:bodyPr>
          <a:lstStyle>
            <a:lvl1pPr marL="0" marR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FFCF00"/>
              </a:buClr>
              <a:buSzTx/>
              <a:buFontTx/>
              <a:buNone/>
              <a:tabLst/>
              <a:defRPr kumimoji="0" lang="de-DE" sz="2000" b="0" i="0" u="none" strike="noStrike" kern="1200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defRPr>
            </a:lvl1pPr>
          </a:lstStyle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FFCF00"/>
              </a:buClr>
              <a:buSzTx/>
              <a:buFontTx/>
              <a:buNone/>
              <a:tabLst/>
              <a:defRPr/>
            </a:pPr>
            <a:r>
              <a:rPr lang="de-DE" dirty="0"/>
              <a:t>Text </a:t>
            </a:r>
            <a:r>
              <a:rPr lang="de-DE" dirty="0" err="1"/>
              <a:t>placeholder</a:t>
            </a:r>
            <a:endParaRPr lang="de-DE" dirty="0"/>
          </a:p>
        </p:txBody>
      </p:sp>
      <p:sp>
        <p:nvSpPr>
          <p:cNvPr id="42" name="Textplatzhalter 36">
            <a:extLst>
              <a:ext uri="{FF2B5EF4-FFF2-40B4-BE49-F238E27FC236}">
                <a16:creationId xmlns:a16="http://schemas.microsoft.com/office/drawing/2014/main" id="{7EC4FB61-9D84-4CDB-8D1D-77AE342DF706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895324" y="2641768"/>
            <a:ext cx="4713725" cy="348745"/>
          </a:xfrm>
        </p:spPr>
        <p:txBody>
          <a:bodyPr anchor="ctr">
            <a:noAutofit/>
          </a:bodyPr>
          <a:lstStyle>
            <a:lvl1pPr marL="0" marR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FFCF00"/>
              </a:buClr>
              <a:buSzTx/>
              <a:buFontTx/>
              <a:buNone/>
              <a:tabLst/>
              <a:defRPr kumimoji="0" lang="de-DE" sz="2000" b="0" i="0" u="none" strike="noStrike" kern="1200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defRPr>
            </a:lvl1pPr>
          </a:lstStyle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FFCF00"/>
              </a:buClr>
              <a:buSzTx/>
              <a:buFontTx/>
              <a:buNone/>
              <a:tabLst/>
              <a:defRPr/>
            </a:pPr>
            <a:r>
              <a:rPr lang="de-DE" dirty="0"/>
              <a:t>Text </a:t>
            </a:r>
            <a:r>
              <a:rPr lang="de-DE" dirty="0" err="1"/>
              <a:t>placeholder</a:t>
            </a:r>
            <a:endParaRPr lang="de-DE" dirty="0"/>
          </a:p>
        </p:txBody>
      </p:sp>
      <p:sp>
        <p:nvSpPr>
          <p:cNvPr id="48" name="Textplatzhalter 36">
            <a:extLst>
              <a:ext uri="{FF2B5EF4-FFF2-40B4-BE49-F238E27FC236}">
                <a16:creationId xmlns:a16="http://schemas.microsoft.com/office/drawing/2014/main" id="{A6309178-8881-4F64-ABA4-C704E3A88379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895324" y="3264020"/>
            <a:ext cx="4713725" cy="348745"/>
          </a:xfrm>
        </p:spPr>
        <p:txBody>
          <a:bodyPr anchor="ctr">
            <a:noAutofit/>
          </a:bodyPr>
          <a:lstStyle>
            <a:lvl1pPr marL="0" marR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FFCF00"/>
              </a:buClr>
              <a:buSzTx/>
              <a:buFontTx/>
              <a:buNone/>
              <a:tabLst/>
              <a:defRPr kumimoji="0" lang="de-DE" sz="2000" b="0" i="0" u="none" strike="noStrike" kern="1200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defRPr>
            </a:lvl1pPr>
          </a:lstStyle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FFCF00"/>
              </a:buClr>
              <a:buSzTx/>
              <a:buFontTx/>
              <a:buNone/>
              <a:tabLst/>
              <a:defRPr/>
            </a:pPr>
            <a:r>
              <a:rPr lang="de-DE" dirty="0"/>
              <a:t>Text </a:t>
            </a:r>
            <a:r>
              <a:rPr lang="de-DE" dirty="0" err="1"/>
              <a:t>placeholder</a:t>
            </a:r>
            <a:endParaRPr lang="de-DE" dirty="0"/>
          </a:p>
        </p:txBody>
      </p:sp>
      <p:sp>
        <p:nvSpPr>
          <p:cNvPr id="49" name="Textplatzhalter 36">
            <a:extLst>
              <a:ext uri="{FF2B5EF4-FFF2-40B4-BE49-F238E27FC236}">
                <a16:creationId xmlns:a16="http://schemas.microsoft.com/office/drawing/2014/main" id="{C306CAD5-C80C-44F0-A705-1E97FE9E588E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895324" y="3886272"/>
            <a:ext cx="4713725" cy="348745"/>
          </a:xfrm>
        </p:spPr>
        <p:txBody>
          <a:bodyPr anchor="ctr">
            <a:noAutofit/>
          </a:bodyPr>
          <a:lstStyle>
            <a:lvl1pPr marL="0" marR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FFCF00"/>
              </a:buClr>
              <a:buSzTx/>
              <a:buFontTx/>
              <a:buNone/>
              <a:tabLst/>
              <a:defRPr kumimoji="0" lang="de-DE" sz="2000" b="0" i="0" u="none" strike="noStrike" kern="1200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defRPr>
            </a:lvl1pPr>
          </a:lstStyle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FFCF00"/>
              </a:buClr>
              <a:buSzTx/>
              <a:buFontTx/>
              <a:buNone/>
              <a:tabLst/>
              <a:defRPr/>
            </a:pPr>
            <a:r>
              <a:rPr lang="de-DE" dirty="0"/>
              <a:t>Text </a:t>
            </a:r>
            <a:r>
              <a:rPr lang="de-DE" dirty="0" err="1"/>
              <a:t>placeholder</a:t>
            </a:r>
            <a:endParaRPr lang="de-DE" dirty="0"/>
          </a:p>
        </p:txBody>
      </p:sp>
      <p:sp>
        <p:nvSpPr>
          <p:cNvPr id="50" name="Textplatzhalter 36">
            <a:extLst>
              <a:ext uri="{FF2B5EF4-FFF2-40B4-BE49-F238E27FC236}">
                <a16:creationId xmlns:a16="http://schemas.microsoft.com/office/drawing/2014/main" id="{620EB2C1-8259-48E8-A05F-510682423589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895324" y="4508524"/>
            <a:ext cx="4713725" cy="348745"/>
          </a:xfrm>
        </p:spPr>
        <p:txBody>
          <a:bodyPr anchor="ctr">
            <a:noAutofit/>
          </a:bodyPr>
          <a:lstStyle>
            <a:lvl1pPr marL="0" marR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FFCF00"/>
              </a:buClr>
              <a:buSzTx/>
              <a:buFontTx/>
              <a:buNone/>
              <a:tabLst/>
              <a:defRPr kumimoji="0" lang="de-DE" sz="2000" b="0" i="0" u="none" strike="noStrike" kern="1200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defRPr>
            </a:lvl1pPr>
          </a:lstStyle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FFCF00"/>
              </a:buClr>
              <a:buSzTx/>
              <a:buFontTx/>
              <a:buNone/>
              <a:tabLst/>
              <a:defRPr/>
            </a:pPr>
            <a:r>
              <a:rPr lang="de-DE" dirty="0"/>
              <a:t>Text </a:t>
            </a:r>
            <a:r>
              <a:rPr lang="de-DE" dirty="0" err="1"/>
              <a:t>placeholder</a:t>
            </a:r>
            <a:endParaRPr lang="de-DE" dirty="0"/>
          </a:p>
        </p:txBody>
      </p:sp>
      <p:sp>
        <p:nvSpPr>
          <p:cNvPr id="51" name="Textplatzhalter 36">
            <a:extLst>
              <a:ext uri="{FF2B5EF4-FFF2-40B4-BE49-F238E27FC236}">
                <a16:creationId xmlns:a16="http://schemas.microsoft.com/office/drawing/2014/main" id="{79209C60-A1BA-443C-973F-9ECF6C3E5723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895324" y="5130776"/>
            <a:ext cx="4713725" cy="348745"/>
          </a:xfrm>
        </p:spPr>
        <p:txBody>
          <a:bodyPr anchor="ctr">
            <a:noAutofit/>
          </a:bodyPr>
          <a:lstStyle>
            <a:lvl1pPr marL="0" marR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FFCF00"/>
              </a:buClr>
              <a:buSzTx/>
              <a:buFontTx/>
              <a:buNone/>
              <a:tabLst/>
              <a:defRPr kumimoji="0" lang="de-DE" sz="2000" b="0" i="0" u="none" strike="noStrike" kern="1200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defRPr>
            </a:lvl1pPr>
          </a:lstStyle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FFCF00"/>
              </a:buClr>
              <a:buSzTx/>
              <a:buFontTx/>
              <a:buNone/>
              <a:tabLst/>
              <a:defRPr/>
            </a:pPr>
            <a:r>
              <a:rPr lang="de-DE" dirty="0"/>
              <a:t>Text </a:t>
            </a:r>
            <a:r>
              <a:rPr lang="de-DE" dirty="0" err="1"/>
              <a:t>placeholder</a:t>
            </a:r>
            <a:endParaRPr lang="de-DE" dirty="0"/>
          </a:p>
        </p:txBody>
      </p:sp>
      <p:sp>
        <p:nvSpPr>
          <p:cNvPr id="52" name="Textplatzhalter 36">
            <a:extLst>
              <a:ext uri="{FF2B5EF4-FFF2-40B4-BE49-F238E27FC236}">
                <a16:creationId xmlns:a16="http://schemas.microsoft.com/office/drawing/2014/main" id="{509966E7-14E4-45AD-A933-B583C1FF9970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895324" y="5753025"/>
            <a:ext cx="4713725" cy="348745"/>
          </a:xfrm>
        </p:spPr>
        <p:txBody>
          <a:bodyPr anchor="ctr">
            <a:noAutofit/>
          </a:bodyPr>
          <a:lstStyle>
            <a:lvl1pPr marL="0" marR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FFCF00"/>
              </a:buClr>
              <a:buSzTx/>
              <a:buFontTx/>
              <a:buNone/>
              <a:tabLst/>
              <a:defRPr kumimoji="0" lang="de-DE" sz="2000" b="0" i="0" u="none" strike="noStrike" kern="1200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defRPr>
            </a:lvl1pPr>
          </a:lstStyle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FFCF00"/>
              </a:buClr>
              <a:buSzTx/>
              <a:buFontTx/>
              <a:buNone/>
              <a:tabLst/>
              <a:defRPr/>
            </a:pPr>
            <a:r>
              <a:rPr lang="de-DE" dirty="0"/>
              <a:t>Text </a:t>
            </a:r>
            <a:r>
              <a:rPr lang="de-DE" dirty="0" err="1"/>
              <a:t>placeholder</a:t>
            </a:r>
            <a:endParaRPr lang="de-DE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F0FFA56-999F-459D-8A4C-1022F662BF4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24446481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with ti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platzhalter 29">
            <a:extLst>
              <a:ext uri="{FF2B5EF4-FFF2-40B4-BE49-F238E27FC236}">
                <a16:creationId xmlns:a16="http://schemas.microsoft.com/office/drawing/2014/main" id="{E45234A8-A02F-43C1-9091-4E8050BC3FE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12192000" cy="1132596"/>
          </a:xfrm>
          <a:custGeom>
            <a:avLst/>
            <a:gdLst>
              <a:gd name="connsiteX0" fmla="*/ 11311650 w 12192000"/>
              <a:gd name="connsiteY0" fmla="*/ 263961 h 1132596"/>
              <a:gd name="connsiteX1" fmla="*/ 11311650 w 12192000"/>
              <a:gd name="connsiteY1" fmla="*/ 782361 h 1132596"/>
              <a:gd name="connsiteX2" fmla="*/ 11830050 w 12192000"/>
              <a:gd name="connsiteY2" fmla="*/ 782361 h 1132596"/>
              <a:gd name="connsiteX3" fmla="*/ 11830050 w 12192000"/>
              <a:gd name="connsiteY3" fmla="*/ 263961 h 1132596"/>
              <a:gd name="connsiteX4" fmla="*/ 0 w 12192000"/>
              <a:gd name="connsiteY4" fmla="*/ 0 h 1132596"/>
              <a:gd name="connsiteX5" fmla="*/ 12192000 w 12192000"/>
              <a:gd name="connsiteY5" fmla="*/ 0 h 1132596"/>
              <a:gd name="connsiteX6" fmla="*/ 12192000 w 12192000"/>
              <a:gd name="connsiteY6" fmla="*/ 1132596 h 1132596"/>
              <a:gd name="connsiteX7" fmla="*/ 0 w 12192000"/>
              <a:gd name="connsiteY7" fmla="*/ 1132596 h 11325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1132596">
                <a:moveTo>
                  <a:pt x="11311650" y="263961"/>
                </a:moveTo>
                <a:lnTo>
                  <a:pt x="11311650" y="782361"/>
                </a:lnTo>
                <a:lnTo>
                  <a:pt x="11830050" y="782361"/>
                </a:lnTo>
                <a:lnTo>
                  <a:pt x="11830050" y="263961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1132596"/>
                </a:lnTo>
                <a:lnTo>
                  <a:pt x="0" y="1132596"/>
                </a:lnTo>
                <a:close/>
              </a:path>
            </a:pathLst>
          </a:custGeom>
          <a:solidFill>
            <a:schemeClr val="tx2"/>
          </a:solidFill>
        </p:spPr>
        <p:txBody>
          <a:bodyPr wrap="square">
            <a:noAutofit/>
          </a:bodyPr>
          <a:lstStyle>
            <a:lvl1pPr marL="0" indent="0">
              <a:buNone/>
              <a:defRPr sz="100"/>
            </a:lvl1pPr>
          </a:lstStyle>
          <a:p>
            <a:pPr lvl="0"/>
            <a:r>
              <a:rPr lang="de-DE" dirty="0"/>
              <a:t>  </a:t>
            </a:r>
          </a:p>
        </p:txBody>
      </p:sp>
      <p:sp>
        <p:nvSpPr>
          <p:cNvPr id="5" name="Bildplatzhalter 4">
            <a:extLst>
              <a:ext uri="{FF2B5EF4-FFF2-40B4-BE49-F238E27FC236}">
                <a16:creationId xmlns:a16="http://schemas.microsoft.com/office/drawing/2014/main" id="{661E6D58-31B9-4D5C-88C1-75CA84840030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6096000" y="1132595"/>
            <a:ext cx="6096000" cy="5725405"/>
          </a:xfrm>
          <a:pattFill prst="wdUpDiag">
            <a:fgClr>
              <a:schemeClr val="bg2">
                <a:lumMod val="95000"/>
              </a:schemeClr>
            </a:fgClr>
            <a:bgClr>
              <a:schemeClr val="bg1"/>
            </a:bgClr>
          </a:pattFill>
        </p:spPr>
        <p:txBody>
          <a:bodyPr vert="horz" lIns="72000" tIns="72000" rIns="72000" bIns="72000" rtlCol="0">
            <a:normAutofit/>
          </a:bodyPr>
          <a:lstStyle>
            <a:lvl1pPr>
              <a:defRPr lang="de-DE" sz="1200"/>
            </a:lvl1pPr>
          </a:lstStyle>
          <a:p>
            <a:pPr marL="72000" lvl="0" indent="-72000"/>
            <a:r>
              <a:rPr lang="de-DE" dirty="0"/>
              <a:t>Image</a:t>
            </a:r>
          </a:p>
        </p:txBody>
      </p:sp>
      <p:sp>
        <p:nvSpPr>
          <p:cNvPr id="13" name="Textplatzhalter 12">
            <a:extLst>
              <a:ext uri="{FF2B5EF4-FFF2-40B4-BE49-F238E27FC236}">
                <a16:creationId xmlns:a16="http://schemas.microsoft.com/office/drawing/2014/main" id="{08B47E8F-5348-4337-A5C6-AB3185FACA8C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11311650" y="263961"/>
            <a:ext cx="518400" cy="518400"/>
          </a:xfrm>
          <a:blipFill dpi="0" rotWithShape="1"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None/>
              <a:defRPr sz="100"/>
            </a:lvl1pPr>
          </a:lstStyle>
          <a:p>
            <a:pPr lvl="0"/>
            <a:r>
              <a:rPr lang="de-DE" dirty="0"/>
              <a:t> </a:t>
            </a:r>
          </a:p>
        </p:txBody>
      </p:sp>
      <p:sp>
        <p:nvSpPr>
          <p:cNvPr id="34" name="Foliennummernplatzhalter 33">
            <a:extLst>
              <a:ext uri="{FF2B5EF4-FFF2-40B4-BE49-F238E27FC236}">
                <a16:creationId xmlns:a16="http://schemas.microsoft.com/office/drawing/2014/main" id="{19242956-7041-4E17-A767-04FA4456D627}"/>
              </a:ext>
            </a:extLst>
          </p:cNvPr>
          <p:cNvSpPr>
            <a:spLocks noGrp="1"/>
          </p:cNvSpPr>
          <p:nvPr>
            <p:ph type="sldNum" sz="quarter" idx="38"/>
          </p:nvPr>
        </p:nvSpPr>
        <p:spPr/>
        <p:txBody>
          <a:bodyPr/>
          <a:lstStyle/>
          <a:p>
            <a:fld id="{A23FFA10-0470-4638-936A-23EC73946E25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25" name="Textplatzhalter 8">
            <a:extLst>
              <a:ext uri="{FF2B5EF4-FFF2-40B4-BE49-F238E27FC236}">
                <a16:creationId xmlns:a16="http://schemas.microsoft.com/office/drawing/2014/main" id="{A9AAA297-97DF-477F-8D60-299B76036F51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361951" y="694976"/>
            <a:ext cx="10653982" cy="244878"/>
          </a:xfrm>
        </p:spPr>
        <p:txBody>
          <a:bodyPr lIns="0" tIns="0" rIns="0" bIns="0" anchor="ctr"/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Subline</a:t>
            </a:r>
          </a:p>
        </p:txBody>
      </p:sp>
      <p:sp>
        <p:nvSpPr>
          <p:cNvPr id="6" name="Titel 5">
            <a:extLst>
              <a:ext uri="{FF2B5EF4-FFF2-40B4-BE49-F238E27FC236}">
                <a16:creationId xmlns:a16="http://schemas.microsoft.com/office/drawing/2014/main" id="{79D1F44E-90A8-49C2-ACE1-5222C99ACD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DE" dirty="0"/>
              <a:t>Title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B0476015-0343-47B2-91D8-E80EFE75B471}"/>
              </a:ext>
            </a:extLst>
          </p:cNvPr>
          <p:cNvSpPr/>
          <p:nvPr userDrawn="1"/>
        </p:nvSpPr>
        <p:spPr>
          <a:xfrm>
            <a:off x="361950" y="6348916"/>
            <a:ext cx="5387776" cy="4610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 err="1"/>
          </a:p>
        </p:txBody>
      </p:sp>
      <p:sp>
        <p:nvSpPr>
          <p:cNvPr id="28" name="Textplatzhalter 39">
            <a:extLst>
              <a:ext uri="{FF2B5EF4-FFF2-40B4-BE49-F238E27FC236}">
                <a16:creationId xmlns:a16="http://schemas.microsoft.com/office/drawing/2014/main" id="{D750B3DB-9070-40FE-91CE-DE5F902749E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61950" y="1397264"/>
            <a:ext cx="360000" cy="360000"/>
          </a:xfrm>
          <a:solidFill>
            <a:schemeClr val="accent1"/>
          </a:solidFill>
          <a:ln>
            <a:noFill/>
          </a:ln>
        </p:spPr>
        <p:txBody>
          <a:bodyPr lIns="108000" tIns="0" rIns="0" bIns="18000" anchor="ctr" anchorCtr="0">
            <a:noAutofit/>
          </a:bodyPr>
          <a:lstStyle>
            <a:lvl1pPr marL="0" indent="0" algn="l">
              <a:buFontTx/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 dirty="0"/>
              <a:t>1</a:t>
            </a:r>
          </a:p>
        </p:txBody>
      </p:sp>
      <p:sp>
        <p:nvSpPr>
          <p:cNvPr id="48" name="Textplatzhalter 39">
            <a:extLst>
              <a:ext uri="{FF2B5EF4-FFF2-40B4-BE49-F238E27FC236}">
                <a16:creationId xmlns:a16="http://schemas.microsoft.com/office/drawing/2014/main" id="{65A41A14-C075-46DA-8699-5022DE6FC9C2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361950" y="4101392"/>
            <a:ext cx="360000" cy="360000"/>
          </a:xfrm>
          <a:solidFill>
            <a:schemeClr val="accent4"/>
          </a:solidFill>
          <a:ln>
            <a:noFill/>
          </a:ln>
        </p:spPr>
        <p:txBody>
          <a:bodyPr lIns="108000" tIns="0" rIns="0" bIns="18000" anchor="ctr" anchorCtr="0">
            <a:noAutofit/>
          </a:bodyPr>
          <a:lstStyle>
            <a:lvl1pPr marL="0" indent="0" algn="l">
              <a:buFontTx/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 dirty="0"/>
              <a:t>4</a:t>
            </a:r>
          </a:p>
        </p:txBody>
      </p:sp>
      <p:sp>
        <p:nvSpPr>
          <p:cNvPr id="49" name="Textplatzhalter 39">
            <a:extLst>
              <a:ext uri="{FF2B5EF4-FFF2-40B4-BE49-F238E27FC236}">
                <a16:creationId xmlns:a16="http://schemas.microsoft.com/office/drawing/2014/main" id="{57668606-5F56-4109-A59F-6531FE8B5EE1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361950" y="3200016"/>
            <a:ext cx="360000" cy="360000"/>
          </a:xfrm>
          <a:solidFill>
            <a:schemeClr val="accent3"/>
          </a:solidFill>
          <a:ln>
            <a:noFill/>
          </a:ln>
        </p:spPr>
        <p:txBody>
          <a:bodyPr lIns="108000" tIns="0" rIns="0" bIns="18000" anchor="ctr" anchorCtr="0">
            <a:noAutofit/>
          </a:bodyPr>
          <a:lstStyle>
            <a:lvl1pPr marL="0" indent="0" algn="l">
              <a:buFontTx/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 dirty="0"/>
              <a:t>3</a:t>
            </a:r>
          </a:p>
        </p:txBody>
      </p:sp>
      <p:sp>
        <p:nvSpPr>
          <p:cNvPr id="50" name="Textplatzhalter 39">
            <a:extLst>
              <a:ext uri="{FF2B5EF4-FFF2-40B4-BE49-F238E27FC236}">
                <a16:creationId xmlns:a16="http://schemas.microsoft.com/office/drawing/2014/main" id="{5B3525BC-1F5B-4ED3-9F5A-69DE9EEE94C7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361950" y="2298640"/>
            <a:ext cx="360000" cy="360000"/>
          </a:xfrm>
          <a:solidFill>
            <a:schemeClr val="accent2"/>
          </a:solidFill>
          <a:ln>
            <a:noFill/>
          </a:ln>
        </p:spPr>
        <p:txBody>
          <a:bodyPr lIns="108000" tIns="0" rIns="0" bIns="18000" anchor="ctr" anchorCtr="0">
            <a:noAutofit/>
          </a:bodyPr>
          <a:lstStyle>
            <a:lvl1pPr marL="0" indent="0" algn="l">
              <a:buFontTx/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 dirty="0"/>
              <a:t>2</a:t>
            </a:r>
          </a:p>
        </p:txBody>
      </p:sp>
      <p:sp>
        <p:nvSpPr>
          <p:cNvPr id="52" name="Textplatzhalter 36">
            <a:extLst>
              <a:ext uri="{FF2B5EF4-FFF2-40B4-BE49-F238E27FC236}">
                <a16:creationId xmlns:a16="http://schemas.microsoft.com/office/drawing/2014/main" id="{83580EA6-6078-4566-816B-9A2E85DB9D2A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895324" y="1397264"/>
            <a:ext cx="4713725" cy="348745"/>
          </a:xfrm>
        </p:spPr>
        <p:txBody>
          <a:bodyPr anchor="ctr">
            <a:normAutofit/>
          </a:bodyPr>
          <a:lstStyle>
            <a:lvl1pPr marL="0" indent="0">
              <a:buNone/>
              <a:defRPr kumimoji="0" lang="de-DE" sz="2000" b="1" i="0" u="none" strike="noStrike" kern="1200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defRPr>
            </a:lvl1pPr>
          </a:lstStyle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FFCF00"/>
              </a:buClr>
              <a:buSzTx/>
              <a:buFontTx/>
              <a:buNone/>
              <a:tabLst/>
              <a:defRPr/>
            </a:pPr>
            <a:r>
              <a:rPr lang="de-DE" dirty="0"/>
              <a:t>00.00 - 00.00</a:t>
            </a:r>
          </a:p>
        </p:txBody>
      </p:sp>
      <p:sp>
        <p:nvSpPr>
          <p:cNvPr id="53" name="Textplatzhalter 36">
            <a:extLst>
              <a:ext uri="{FF2B5EF4-FFF2-40B4-BE49-F238E27FC236}">
                <a16:creationId xmlns:a16="http://schemas.microsoft.com/office/drawing/2014/main" id="{A8E583FB-A438-47E5-8CA4-E773F5D0E390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895324" y="1757264"/>
            <a:ext cx="4713725" cy="348745"/>
          </a:xfrm>
        </p:spPr>
        <p:txBody>
          <a:bodyPr anchor="ctr">
            <a:normAutofit/>
          </a:bodyPr>
          <a:lstStyle>
            <a:lvl1pPr marL="0" marR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FFCF00"/>
              </a:buClr>
              <a:buSzTx/>
              <a:buFontTx/>
              <a:buNone/>
              <a:tabLst/>
              <a:defRPr kumimoji="0" lang="de-DE" sz="2000" b="0" i="0" u="none" strike="noStrike" kern="1200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defRPr>
            </a:lvl1pPr>
          </a:lstStyle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FFCF00"/>
              </a:buClr>
              <a:buSzTx/>
              <a:buFontTx/>
              <a:buNone/>
              <a:tabLst/>
              <a:defRPr/>
            </a:pPr>
            <a:r>
              <a:rPr lang="de-DE" dirty="0"/>
              <a:t>Text </a:t>
            </a:r>
            <a:r>
              <a:rPr lang="de-DE" dirty="0" err="1"/>
              <a:t>placeholder</a:t>
            </a:r>
            <a:endParaRPr lang="de-DE" dirty="0"/>
          </a:p>
        </p:txBody>
      </p:sp>
      <p:sp>
        <p:nvSpPr>
          <p:cNvPr id="56" name="Textplatzhalter 39">
            <a:extLst>
              <a:ext uri="{FF2B5EF4-FFF2-40B4-BE49-F238E27FC236}">
                <a16:creationId xmlns:a16="http://schemas.microsoft.com/office/drawing/2014/main" id="{DB5C50E3-AB9F-4645-A849-13ACC2664BFB}"/>
              </a:ext>
            </a:extLst>
          </p:cNvPr>
          <p:cNvSpPr>
            <a:spLocks noGrp="1"/>
          </p:cNvSpPr>
          <p:nvPr>
            <p:ph type="body" sz="quarter" idx="58" hasCustomPrompt="1"/>
          </p:nvPr>
        </p:nvSpPr>
        <p:spPr>
          <a:xfrm>
            <a:off x="361950" y="5002768"/>
            <a:ext cx="360000" cy="360000"/>
          </a:xfrm>
          <a:solidFill>
            <a:schemeClr val="accent5"/>
          </a:solidFill>
          <a:ln>
            <a:noFill/>
          </a:ln>
        </p:spPr>
        <p:txBody>
          <a:bodyPr lIns="108000" tIns="0" rIns="0" bIns="18000" anchor="ctr" anchorCtr="0">
            <a:noAutofit/>
          </a:bodyPr>
          <a:lstStyle>
            <a:lvl1pPr marL="0" indent="0" algn="l">
              <a:buFontTx/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 dirty="0"/>
              <a:t>5</a:t>
            </a:r>
          </a:p>
        </p:txBody>
      </p:sp>
      <p:sp>
        <p:nvSpPr>
          <p:cNvPr id="60" name="Textplatzhalter 36">
            <a:extLst>
              <a:ext uri="{FF2B5EF4-FFF2-40B4-BE49-F238E27FC236}">
                <a16:creationId xmlns:a16="http://schemas.microsoft.com/office/drawing/2014/main" id="{5F021572-39BC-47A8-9636-D57DB68AA492}"/>
              </a:ext>
            </a:extLst>
          </p:cNvPr>
          <p:cNvSpPr>
            <a:spLocks noGrp="1"/>
          </p:cNvSpPr>
          <p:nvPr>
            <p:ph type="body" sz="quarter" idx="59" hasCustomPrompt="1"/>
          </p:nvPr>
        </p:nvSpPr>
        <p:spPr>
          <a:xfrm>
            <a:off x="895324" y="2293005"/>
            <a:ext cx="4713725" cy="348745"/>
          </a:xfrm>
        </p:spPr>
        <p:txBody>
          <a:bodyPr anchor="ctr">
            <a:normAutofit/>
          </a:bodyPr>
          <a:lstStyle>
            <a:lvl1pPr marL="0" indent="0">
              <a:buNone/>
              <a:defRPr kumimoji="0" lang="de-DE" sz="2000" b="1" i="0" u="none" strike="noStrike" kern="1200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defRPr>
            </a:lvl1pPr>
          </a:lstStyle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FFCF00"/>
              </a:buClr>
              <a:buSzTx/>
              <a:buFontTx/>
              <a:buNone/>
              <a:tabLst/>
              <a:defRPr/>
            </a:pPr>
            <a:r>
              <a:rPr lang="de-DE" dirty="0"/>
              <a:t>00.00 - 00.00</a:t>
            </a:r>
          </a:p>
        </p:txBody>
      </p:sp>
      <p:sp>
        <p:nvSpPr>
          <p:cNvPr id="61" name="Textplatzhalter 36">
            <a:extLst>
              <a:ext uri="{FF2B5EF4-FFF2-40B4-BE49-F238E27FC236}">
                <a16:creationId xmlns:a16="http://schemas.microsoft.com/office/drawing/2014/main" id="{32261443-15C4-43C2-83D1-0A43650CCCC6}"/>
              </a:ext>
            </a:extLst>
          </p:cNvPr>
          <p:cNvSpPr>
            <a:spLocks noGrp="1"/>
          </p:cNvSpPr>
          <p:nvPr>
            <p:ph type="body" sz="quarter" idx="60" hasCustomPrompt="1"/>
          </p:nvPr>
        </p:nvSpPr>
        <p:spPr>
          <a:xfrm>
            <a:off x="895324" y="2653005"/>
            <a:ext cx="4713725" cy="348745"/>
          </a:xfrm>
        </p:spPr>
        <p:txBody>
          <a:bodyPr anchor="ctr">
            <a:normAutofit/>
          </a:bodyPr>
          <a:lstStyle>
            <a:lvl1pPr marL="0" marR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FFCF00"/>
              </a:buClr>
              <a:buSzTx/>
              <a:buFontTx/>
              <a:buNone/>
              <a:tabLst/>
              <a:defRPr kumimoji="0" lang="de-DE" sz="2000" b="0" i="0" u="none" strike="noStrike" kern="1200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defRPr>
            </a:lvl1pPr>
          </a:lstStyle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FFCF00"/>
              </a:buClr>
              <a:buSzTx/>
              <a:buFontTx/>
              <a:buNone/>
              <a:tabLst/>
              <a:defRPr/>
            </a:pPr>
            <a:r>
              <a:rPr lang="de-DE" dirty="0"/>
              <a:t>Text </a:t>
            </a:r>
            <a:r>
              <a:rPr lang="de-DE" dirty="0" err="1"/>
              <a:t>placeholder</a:t>
            </a:r>
            <a:endParaRPr lang="de-DE" dirty="0"/>
          </a:p>
        </p:txBody>
      </p:sp>
      <p:sp>
        <p:nvSpPr>
          <p:cNvPr id="62" name="Textplatzhalter 36">
            <a:extLst>
              <a:ext uri="{FF2B5EF4-FFF2-40B4-BE49-F238E27FC236}">
                <a16:creationId xmlns:a16="http://schemas.microsoft.com/office/drawing/2014/main" id="{7B6E9DE5-F88D-4A24-AF3A-C6DE1DD48BA8}"/>
              </a:ext>
            </a:extLst>
          </p:cNvPr>
          <p:cNvSpPr>
            <a:spLocks noGrp="1"/>
          </p:cNvSpPr>
          <p:nvPr>
            <p:ph type="body" sz="quarter" idx="61" hasCustomPrompt="1"/>
          </p:nvPr>
        </p:nvSpPr>
        <p:spPr>
          <a:xfrm>
            <a:off x="895324" y="3188746"/>
            <a:ext cx="4713725" cy="348745"/>
          </a:xfrm>
        </p:spPr>
        <p:txBody>
          <a:bodyPr anchor="ctr">
            <a:normAutofit/>
          </a:bodyPr>
          <a:lstStyle>
            <a:lvl1pPr marL="0" indent="0">
              <a:buNone/>
              <a:defRPr kumimoji="0" lang="de-DE" sz="2000" b="1" i="0" u="none" strike="noStrike" kern="1200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defRPr>
            </a:lvl1pPr>
          </a:lstStyle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FFCF00"/>
              </a:buClr>
              <a:buSzTx/>
              <a:buFontTx/>
              <a:buNone/>
              <a:tabLst/>
              <a:defRPr/>
            </a:pPr>
            <a:r>
              <a:rPr lang="de-DE" dirty="0"/>
              <a:t>00.00 - 00.00</a:t>
            </a:r>
          </a:p>
        </p:txBody>
      </p:sp>
      <p:sp>
        <p:nvSpPr>
          <p:cNvPr id="63" name="Textplatzhalter 36">
            <a:extLst>
              <a:ext uri="{FF2B5EF4-FFF2-40B4-BE49-F238E27FC236}">
                <a16:creationId xmlns:a16="http://schemas.microsoft.com/office/drawing/2014/main" id="{F7A9A947-FF12-4214-8C09-FC89AC1D3E3D}"/>
              </a:ext>
            </a:extLst>
          </p:cNvPr>
          <p:cNvSpPr>
            <a:spLocks noGrp="1"/>
          </p:cNvSpPr>
          <p:nvPr>
            <p:ph type="body" sz="quarter" idx="62" hasCustomPrompt="1"/>
          </p:nvPr>
        </p:nvSpPr>
        <p:spPr>
          <a:xfrm>
            <a:off x="895324" y="3548746"/>
            <a:ext cx="4713725" cy="348745"/>
          </a:xfrm>
        </p:spPr>
        <p:txBody>
          <a:bodyPr anchor="ctr">
            <a:normAutofit/>
          </a:bodyPr>
          <a:lstStyle>
            <a:lvl1pPr marL="0" marR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FFCF00"/>
              </a:buClr>
              <a:buSzTx/>
              <a:buFontTx/>
              <a:buNone/>
              <a:tabLst/>
              <a:defRPr kumimoji="0" lang="de-DE" sz="2000" b="0" i="0" u="none" strike="noStrike" kern="1200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defRPr>
            </a:lvl1pPr>
          </a:lstStyle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FFCF00"/>
              </a:buClr>
              <a:buSzTx/>
              <a:buFontTx/>
              <a:buNone/>
              <a:tabLst/>
              <a:defRPr/>
            </a:pPr>
            <a:r>
              <a:rPr lang="de-DE" dirty="0"/>
              <a:t>Text </a:t>
            </a:r>
            <a:r>
              <a:rPr lang="de-DE" dirty="0" err="1"/>
              <a:t>placeholder</a:t>
            </a:r>
            <a:endParaRPr lang="de-DE" dirty="0"/>
          </a:p>
        </p:txBody>
      </p:sp>
      <p:sp>
        <p:nvSpPr>
          <p:cNvPr id="64" name="Textplatzhalter 36">
            <a:extLst>
              <a:ext uri="{FF2B5EF4-FFF2-40B4-BE49-F238E27FC236}">
                <a16:creationId xmlns:a16="http://schemas.microsoft.com/office/drawing/2014/main" id="{9BCE7ED6-D35A-48B4-880C-E2C29E4D1DC5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895324" y="4084487"/>
            <a:ext cx="4713725" cy="348745"/>
          </a:xfrm>
        </p:spPr>
        <p:txBody>
          <a:bodyPr anchor="ctr">
            <a:normAutofit/>
          </a:bodyPr>
          <a:lstStyle>
            <a:lvl1pPr marL="0" indent="0">
              <a:buNone/>
              <a:defRPr kumimoji="0" lang="de-DE" sz="2000" b="1" i="0" u="none" strike="noStrike" kern="1200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defRPr>
            </a:lvl1pPr>
          </a:lstStyle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FFCF00"/>
              </a:buClr>
              <a:buSzTx/>
              <a:buFontTx/>
              <a:buNone/>
              <a:tabLst/>
              <a:defRPr/>
            </a:pPr>
            <a:r>
              <a:rPr lang="de-DE" dirty="0"/>
              <a:t>00.00 - 00.00</a:t>
            </a:r>
          </a:p>
        </p:txBody>
      </p:sp>
      <p:sp>
        <p:nvSpPr>
          <p:cNvPr id="65" name="Textplatzhalter 36">
            <a:extLst>
              <a:ext uri="{FF2B5EF4-FFF2-40B4-BE49-F238E27FC236}">
                <a16:creationId xmlns:a16="http://schemas.microsoft.com/office/drawing/2014/main" id="{6F2444B7-7D8E-4867-85B6-582B6B3DBCAF}"/>
              </a:ext>
            </a:extLst>
          </p:cNvPr>
          <p:cNvSpPr>
            <a:spLocks noGrp="1"/>
          </p:cNvSpPr>
          <p:nvPr>
            <p:ph type="body" sz="quarter" idx="64" hasCustomPrompt="1"/>
          </p:nvPr>
        </p:nvSpPr>
        <p:spPr>
          <a:xfrm>
            <a:off x="895324" y="4444487"/>
            <a:ext cx="4713725" cy="348745"/>
          </a:xfrm>
        </p:spPr>
        <p:txBody>
          <a:bodyPr anchor="ctr">
            <a:normAutofit/>
          </a:bodyPr>
          <a:lstStyle>
            <a:lvl1pPr marL="0" marR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FFCF00"/>
              </a:buClr>
              <a:buSzTx/>
              <a:buFontTx/>
              <a:buNone/>
              <a:tabLst/>
              <a:defRPr kumimoji="0" lang="de-DE" sz="2000" b="0" i="0" u="none" strike="noStrike" kern="1200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defRPr>
            </a:lvl1pPr>
          </a:lstStyle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FFCF00"/>
              </a:buClr>
              <a:buSzTx/>
              <a:buFontTx/>
              <a:buNone/>
              <a:tabLst/>
              <a:defRPr/>
            </a:pPr>
            <a:r>
              <a:rPr lang="de-DE" dirty="0"/>
              <a:t>Text </a:t>
            </a:r>
            <a:r>
              <a:rPr lang="de-DE" dirty="0" err="1"/>
              <a:t>placeholder</a:t>
            </a:r>
            <a:endParaRPr lang="de-DE" dirty="0"/>
          </a:p>
        </p:txBody>
      </p:sp>
      <p:sp>
        <p:nvSpPr>
          <p:cNvPr id="66" name="Textplatzhalter 36">
            <a:extLst>
              <a:ext uri="{FF2B5EF4-FFF2-40B4-BE49-F238E27FC236}">
                <a16:creationId xmlns:a16="http://schemas.microsoft.com/office/drawing/2014/main" id="{7C28EB8F-A8A2-45A0-9F57-2A3ED333254B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895324" y="4980228"/>
            <a:ext cx="4713725" cy="348745"/>
          </a:xfrm>
        </p:spPr>
        <p:txBody>
          <a:bodyPr anchor="ctr">
            <a:normAutofit/>
          </a:bodyPr>
          <a:lstStyle>
            <a:lvl1pPr marL="0" indent="0">
              <a:buNone/>
              <a:defRPr kumimoji="0" lang="de-DE" sz="2000" b="1" i="0" u="none" strike="noStrike" kern="1200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defRPr>
            </a:lvl1pPr>
          </a:lstStyle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FFCF00"/>
              </a:buClr>
              <a:buSzTx/>
              <a:buFontTx/>
              <a:buNone/>
              <a:tabLst/>
              <a:defRPr/>
            </a:pPr>
            <a:r>
              <a:rPr lang="de-DE" dirty="0"/>
              <a:t>00.00 - 00.00</a:t>
            </a:r>
          </a:p>
        </p:txBody>
      </p:sp>
      <p:sp>
        <p:nvSpPr>
          <p:cNvPr id="67" name="Textplatzhalter 36">
            <a:extLst>
              <a:ext uri="{FF2B5EF4-FFF2-40B4-BE49-F238E27FC236}">
                <a16:creationId xmlns:a16="http://schemas.microsoft.com/office/drawing/2014/main" id="{B380F3BD-4842-4E6F-A6FF-CC6F5C2280CB}"/>
              </a:ext>
            </a:extLst>
          </p:cNvPr>
          <p:cNvSpPr>
            <a:spLocks noGrp="1"/>
          </p:cNvSpPr>
          <p:nvPr>
            <p:ph type="body" sz="quarter" idx="66" hasCustomPrompt="1"/>
          </p:nvPr>
        </p:nvSpPr>
        <p:spPr>
          <a:xfrm>
            <a:off x="895324" y="5340228"/>
            <a:ext cx="4713725" cy="348745"/>
          </a:xfrm>
        </p:spPr>
        <p:txBody>
          <a:bodyPr anchor="ctr">
            <a:normAutofit/>
          </a:bodyPr>
          <a:lstStyle>
            <a:lvl1pPr marL="0" marR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FFCF00"/>
              </a:buClr>
              <a:buSzTx/>
              <a:buFontTx/>
              <a:buNone/>
              <a:tabLst/>
              <a:defRPr kumimoji="0" lang="de-DE" sz="2000" b="0" i="0" u="none" strike="noStrike" kern="1200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defRPr>
            </a:lvl1pPr>
          </a:lstStyle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FFCF00"/>
              </a:buClr>
              <a:buSzTx/>
              <a:buFontTx/>
              <a:buNone/>
              <a:tabLst/>
              <a:defRPr/>
            </a:pPr>
            <a:r>
              <a:rPr lang="de-DE" dirty="0"/>
              <a:t>Text </a:t>
            </a:r>
            <a:r>
              <a:rPr lang="de-DE" dirty="0" err="1"/>
              <a:t>placeholder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20261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.xml"/><Relationship Id="rId61" Type="http://schemas.openxmlformats.org/officeDocument/2006/relationships/image" Target="../media/image1.emf"/><Relationship Id="rId19" Type="http://schemas.openxmlformats.org/officeDocument/2006/relationships/slideLayout" Target="../slideLayouts/slideLayout1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slideLayout" Target="../slideLayouts/slideLayout59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10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D380433-BE7D-40EA-8708-2890B2F0DA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1950" y="1376363"/>
            <a:ext cx="11465462" cy="489743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dirty="0"/>
              <a:t>Add text</a:t>
            </a:r>
          </a:p>
          <a:p>
            <a:pPr lvl="1"/>
            <a:r>
              <a:rPr lang="de-DE" dirty="0"/>
              <a:t>Second </a:t>
            </a:r>
            <a:r>
              <a:rPr lang="de-DE" dirty="0" err="1"/>
              <a:t>level</a:t>
            </a:r>
            <a:endParaRPr lang="de-DE" dirty="0"/>
          </a:p>
          <a:p>
            <a:pPr lvl="2"/>
            <a:r>
              <a:rPr lang="de-DE" dirty="0"/>
              <a:t>Third </a:t>
            </a:r>
            <a:r>
              <a:rPr lang="de-DE" dirty="0" err="1"/>
              <a:t>level</a:t>
            </a:r>
            <a:endParaRPr lang="de-DE" dirty="0"/>
          </a:p>
          <a:p>
            <a:pPr lvl="3"/>
            <a:r>
              <a:rPr lang="de-DE" dirty="0"/>
              <a:t>Fourth </a:t>
            </a:r>
            <a:r>
              <a:rPr lang="de-DE" dirty="0" err="1"/>
              <a:t>level</a:t>
            </a:r>
            <a:endParaRPr lang="de-DE" dirty="0"/>
          </a:p>
          <a:p>
            <a:pPr lvl="4"/>
            <a:r>
              <a:rPr lang="de-DE" dirty="0" err="1"/>
              <a:t>Fifth</a:t>
            </a:r>
            <a:r>
              <a:rPr lang="de-DE" dirty="0"/>
              <a:t> </a:t>
            </a:r>
            <a:r>
              <a:rPr lang="de-DE" dirty="0" err="1"/>
              <a:t>level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08768CC-8298-409E-9A7E-515521247D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94462" y="6411476"/>
            <a:ext cx="518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A23FFA10-0470-4638-936A-23EC73946E25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42" name="Rechteck 141" hidden="1">
            <a:extLst>
              <a:ext uri="{FF2B5EF4-FFF2-40B4-BE49-F238E27FC236}">
                <a16:creationId xmlns:a16="http://schemas.microsoft.com/office/drawing/2014/main" id="{8AD8BB1A-683B-4219-9ABB-D6FA650564B0}"/>
              </a:ext>
            </a:extLst>
          </p:cNvPr>
          <p:cNvSpPr/>
          <p:nvPr userDrawn="1"/>
        </p:nvSpPr>
        <p:spPr>
          <a:xfrm>
            <a:off x="5170415" y="-1318339"/>
            <a:ext cx="2132315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100" dirty="0">
                <a:solidFill>
                  <a:srgbClr val="000000"/>
                </a:solidFill>
                <a:latin typeface="+mj-lt"/>
              </a:rPr>
              <a:t>COLOURVARIETY COLOURS</a:t>
            </a:r>
          </a:p>
        </p:txBody>
      </p:sp>
      <p:sp>
        <p:nvSpPr>
          <p:cNvPr id="9" name="Titelplatzhalter 8">
            <a:extLst>
              <a:ext uri="{FF2B5EF4-FFF2-40B4-BE49-F238E27FC236}">
                <a16:creationId xmlns:a16="http://schemas.microsoft.com/office/drawing/2014/main" id="{3D363BCB-CE61-4A2D-B7C7-A9ED1DF2AF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1950" y="263961"/>
            <a:ext cx="10662608" cy="411931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DE" dirty="0"/>
              <a:t>Title</a:t>
            </a:r>
          </a:p>
        </p:txBody>
      </p:sp>
      <p:pic>
        <p:nvPicPr>
          <p:cNvPr id="16" name="Grafik 15">
            <a:extLst>
              <a:ext uri="{FF2B5EF4-FFF2-40B4-BE49-F238E27FC236}">
                <a16:creationId xmlns:a16="http://schemas.microsoft.com/office/drawing/2014/main" id="{33273CC2-54E2-409E-8137-86DD09D065C5}"/>
              </a:ext>
            </a:extLst>
          </p:cNvPr>
          <p:cNvPicPr>
            <a:picLocks noChangeAspect="1"/>
          </p:cNvPicPr>
          <p:nvPr userDrawn="1"/>
        </p:nvPicPr>
        <p:blipFill>
          <a:blip r:embed="rId6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307896" y="262242"/>
            <a:ext cx="519516" cy="5195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6994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  <p:sldLayoutId id="2147483690" r:id="rId18"/>
    <p:sldLayoutId id="2147483691" r:id="rId19"/>
    <p:sldLayoutId id="2147483692" r:id="rId20"/>
    <p:sldLayoutId id="2147483693" r:id="rId21"/>
    <p:sldLayoutId id="2147483694" r:id="rId22"/>
    <p:sldLayoutId id="2147483695" r:id="rId23"/>
    <p:sldLayoutId id="2147483696" r:id="rId24"/>
    <p:sldLayoutId id="2147483697" r:id="rId25"/>
    <p:sldLayoutId id="2147483698" r:id="rId26"/>
    <p:sldLayoutId id="2147483699" r:id="rId27"/>
    <p:sldLayoutId id="2147483700" r:id="rId28"/>
    <p:sldLayoutId id="2147483701" r:id="rId29"/>
    <p:sldLayoutId id="2147483702" r:id="rId30"/>
    <p:sldLayoutId id="2147483703" r:id="rId31"/>
    <p:sldLayoutId id="2147483704" r:id="rId32"/>
    <p:sldLayoutId id="2147483705" r:id="rId33"/>
    <p:sldLayoutId id="2147483706" r:id="rId34"/>
    <p:sldLayoutId id="2147483707" r:id="rId35"/>
    <p:sldLayoutId id="2147483708" r:id="rId36"/>
    <p:sldLayoutId id="2147483709" r:id="rId37"/>
    <p:sldLayoutId id="2147483710" r:id="rId38"/>
    <p:sldLayoutId id="2147483711" r:id="rId39"/>
    <p:sldLayoutId id="2147483712" r:id="rId40"/>
    <p:sldLayoutId id="2147483713" r:id="rId41"/>
    <p:sldLayoutId id="2147483714" r:id="rId42"/>
    <p:sldLayoutId id="2147483715" r:id="rId43"/>
    <p:sldLayoutId id="2147483716" r:id="rId44"/>
    <p:sldLayoutId id="2147483717" r:id="rId45"/>
    <p:sldLayoutId id="2147483718" r:id="rId46"/>
    <p:sldLayoutId id="2147483719" r:id="rId47"/>
    <p:sldLayoutId id="2147483720" r:id="rId48"/>
    <p:sldLayoutId id="2147483721" r:id="rId49"/>
    <p:sldLayoutId id="2147483722" r:id="rId50"/>
    <p:sldLayoutId id="2147483723" r:id="rId51"/>
    <p:sldLayoutId id="2147483724" r:id="rId52"/>
    <p:sldLayoutId id="2147483725" r:id="rId53"/>
    <p:sldLayoutId id="2147483726" r:id="rId54"/>
    <p:sldLayoutId id="2147483727" r:id="rId55"/>
    <p:sldLayoutId id="2147483728" r:id="rId56"/>
    <p:sldLayoutId id="2147483729" r:id="rId57"/>
    <p:sldLayoutId id="2147483730" r:id="rId58"/>
    <p:sldLayoutId id="2147483731" r:id="rId59"/>
  </p:sldLayoutIdLst>
  <p:hf hdr="0" ftr="0" dt="0"/>
  <p:txStyles>
    <p:titleStyle>
      <a:lvl1pPr marL="0" algn="l" defTabSz="914400" rtl="0" eaLnBrk="1" latinLnBrk="0" hangingPunct="1">
        <a:lnSpc>
          <a:spcPct val="90000"/>
        </a:lnSpc>
        <a:spcBef>
          <a:spcPct val="0"/>
        </a:spcBef>
        <a:buNone/>
        <a:defRPr lang="de-DE" sz="3200" kern="1200" cap="none" baseline="0" dirty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16000" indent="-216000" algn="l" defTabSz="914400" rtl="0" eaLnBrk="1" latinLnBrk="0" hangingPunct="1">
        <a:lnSpc>
          <a:spcPct val="100000"/>
        </a:lnSpc>
        <a:spcBef>
          <a:spcPts val="600"/>
        </a:spcBef>
        <a:buClr>
          <a:schemeClr val="tx1"/>
        </a:buClr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32000" indent="-216000" algn="l" defTabSz="914400" rtl="0" eaLnBrk="1" latinLnBrk="0" hangingPunct="1">
        <a:lnSpc>
          <a:spcPct val="100000"/>
        </a:lnSpc>
        <a:spcBef>
          <a:spcPts val="600"/>
        </a:spcBef>
        <a:buClr>
          <a:schemeClr val="tx1"/>
        </a:buClr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648000" indent="-216000" algn="l" defTabSz="914400" rtl="0" eaLnBrk="1" latinLnBrk="0" hangingPunct="1">
        <a:lnSpc>
          <a:spcPct val="100000"/>
        </a:lnSpc>
        <a:spcBef>
          <a:spcPts val="600"/>
        </a:spcBef>
        <a:buClr>
          <a:schemeClr val="tx1"/>
        </a:buClr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936000" indent="-228600" algn="l" defTabSz="914400" rtl="0" eaLnBrk="1" latinLnBrk="0" hangingPunct="1">
        <a:lnSpc>
          <a:spcPct val="100000"/>
        </a:lnSpc>
        <a:spcBef>
          <a:spcPts val="600"/>
        </a:spcBef>
        <a:buClr>
          <a:schemeClr val="tx1"/>
        </a:buClr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152000" indent="-228600" algn="l" defTabSz="914400" rtl="0" eaLnBrk="1" latinLnBrk="0" hangingPunct="1">
        <a:lnSpc>
          <a:spcPct val="100000"/>
        </a:lnSpc>
        <a:spcBef>
          <a:spcPts val="600"/>
        </a:spcBef>
        <a:buClr>
          <a:schemeClr val="tx1"/>
        </a:buClr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>
          <p15:clr>
            <a:srgbClr val="000000"/>
          </p15:clr>
        </p15:guide>
        <p15:guide id="2" orient="horz" pos="2160">
          <p15:clr>
            <a:srgbClr val="000000"/>
          </p15:clr>
        </p15:guide>
        <p15:guide id="4" pos="7452">
          <p15:clr>
            <a:srgbClr val="000000"/>
          </p15:clr>
        </p15:guide>
        <p15:guide id="5" orient="horz" pos="164">
          <p15:clr>
            <a:srgbClr val="000000"/>
          </p15:clr>
        </p15:guide>
        <p15:guide id="6" orient="horz" pos="3952">
          <p15:clr>
            <a:srgbClr val="000000"/>
          </p15:clr>
        </p15:guide>
        <p15:guide id="7" orient="horz" pos="867">
          <p15:clr>
            <a:srgbClr val="000000"/>
          </p15:clr>
        </p15:guide>
        <p15:guide id="8" pos="228">
          <p15:clr>
            <a:srgbClr val="000000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gggggg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hteck 27">
            <a:extLst>
              <a:ext uri="{FF2B5EF4-FFF2-40B4-BE49-F238E27FC236}">
                <a16:creationId xmlns:a16="http://schemas.microsoft.com/office/drawing/2014/main" id="{E5EA3C9C-841C-4CCE-7F7D-676936CFBCE5}"/>
              </a:ext>
            </a:extLst>
          </p:cNvPr>
          <p:cNvSpPr/>
          <p:nvPr/>
        </p:nvSpPr>
        <p:spPr>
          <a:xfrm>
            <a:off x="1847036" y="3429000"/>
            <a:ext cx="2782983" cy="1799296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lnSpc>
                <a:spcPct val="90000"/>
              </a:lnSpc>
              <a:spcBef>
                <a:spcPct val="0"/>
              </a:spcBef>
              <a:buFont typeface="Courier New" panose="02070309020205020404" pitchFamily="49" charset="0"/>
              <a:buChar char="o"/>
              <a:defRPr/>
            </a:pPr>
            <a:endParaRPr lang="en-GB" sz="1200" dirty="0">
              <a:solidFill>
                <a:schemeClr val="tx2"/>
              </a:solidFill>
              <a:latin typeface="FuturaRS20 EL Light" panose="02000000000000000000" pitchFamily="2" charset="0"/>
            </a:endParaRPr>
          </a:p>
        </p:txBody>
      </p:sp>
      <p:sp>
        <p:nvSpPr>
          <p:cNvPr id="24" name="Textplatzhalter 23">
            <a:extLst>
              <a:ext uri="{FF2B5EF4-FFF2-40B4-BE49-F238E27FC236}">
                <a16:creationId xmlns:a16="http://schemas.microsoft.com/office/drawing/2014/main" id="{C952F272-F6D2-731E-5EFF-426C7CAE315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23" name="Titel 22">
            <a:extLst>
              <a:ext uri="{FF2B5EF4-FFF2-40B4-BE49-F238E27FC236}">
                <a16:creationId xmlns:a16="http://schemas.microsoft.com/office/drawing/2014/main" id="{4555C912-FEB1-CF04-59DB-2ACF0EDE60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1950" y="263961"/>
            <a:ext cx="9662894" cy="411931"/>
          </a:xfrm>
        </p:spPr>
        <p:txBody>
          <a:bodyPr/>
          <a:lstStyle/>
          <a:p>
            <a:r>
              <a:rPr lang="de-DE" sz="3600" b="1" dirty="0">
                <a:solidFill>
                  <a:schemeClr val="lt1"/>
                </a:solidFill>
                <a:latin typeface="FuturaRS20 EL Light" panose="02000000000000000000" pitchFamily="2" charset="0"/>
                <a:ea typeface="+mn-ea"/>
                <a:cs typeface="+mn-cs"/>
              </a:rPr>
              <a:t>PROJECT / PRODUCT REQUEST: </a:t>
            </a:r>
            <a:r>
              <a:rPr lang="de-DE" sz="3600" b="1" i="1" dirty="0">
                <a:solidFill>
                  <a:schemeClr val="accent3">
                    <a:lumMod val="40000"/>
                    <a:lumOff val="60000"/>
                  </a:schemeClr>
                </a:solidFill>
                <a:latin typeface="FuturaRS20 EL Light" panose="02000000000000000000" pitchFamily="2" charset="0"/>
                <a:ea typeface="+mn-ea"/>
                <a:cs typeface="+mn-cs"/>
              </a:rPr>
              <a:t>NAME REQUEST</a:t>
            </a:r>
          </a:p>
        </p:txBody>
      </p:sp>
      <p:sp>
        <p:nvSpPr>
          <p:cNvPr id="25" name="Textplatzhalter 24">
            <a:extLst>
              <a:ext uri="{FF2B5EF4-FFF2-40B4-BE49-F238E27FC236}">
                <a16:creationId xmlns:a16="http://schemas.microsoft.com/office/drawing/2014/main" id="{C9A37734-107E-87FE-FAFF-ADC77A55627B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12A2B74E-4351-C9FA-1ED1-2181A2E7EFCD}"/>
              </a:ext>
            </a:extLst>
          </p:cNvPr>
          <p:cNvSpPr/>
          <p:nvPr/>
        </p:nvSpPr>
        <p:spPr>
          <a:xfrm>
            <a:off x="260059" y="1652712"/>
            <a:ext cx="4369962" cy="1283512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200" dirty="0">
                <a:solidFill>
                  <a:schemeClr val="tx2"/>
                </a:solidFill>
                <a:latin typeface="FuturaRS20 EL Light" panose="02000000000000000000" pitchFamily="2" charset="0"/>
              </a:rPr>
              <a:t>BU: 	UK</a:t>
            </a:r>
          </a:p>
          <a:p>
            <a:r>
              <a:rPr lang="de-DE" sz="1200" dirty="0">
                <a:solidFill>
                  <a:schemeClr val="tx2"/>
                </a:solidFill>
                <a:latin typeface="FuturaRS20 EL Light" panose="02000000000000000000" pitchFamily="2" charset="0"/>
              </a:rPr>
              <a:t>Name: 	Max Mustermann</a:t>
            </a:r>
          </a:p>
          <a:p>
            <a:r>
              <a:rPr lang="de-DE" sz="1200" dirty="0">
                <a:solidFill>
                  <a:schemeClr val="tx2"/>
                </a:solidFill>
                <a:latin typeface="FuturaRS20 EL Light" panose="02000000000000000000" pitchFamily="2" charset="0"/>
              </a:rPr>
              <a:t>Function: 	Sales Manager</a:t>
            </a:r>
          </a:p>
          <a:p>
            <a:r>
              <a:rPr lang="de-DE" sz="1200" dirty="0">
                <a:solidFill>
                  <a:schemeClr val="tx2"/>
                </a:solidFill>
                <a:latin typeface="FuturaRS20 EL Light" panose="02000000000000000000" pitchFamily="2" charset="0"/>
              </a:rPr>
              <a:t>Date:	2023-05-22</a:t>
            </a:r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BAB99683-1603-0809-D6C1-15D4E8A93A8F}"/>
              </a:ext>
            </a:extLst>
          </p:cNvPr>
          <p:cNvSpPr/>
          <p:nvPr/>
        </p:nvSpPr>
        <p:spPr>
          <a:xfrm>
            <a:off x="260059" y="1283517"/>
            <a:ext cx="4369962" cy="440906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b="1" dirty="0">
                <a:latin typeface="FuturaRS20 EL Light" panose="02000000000000000000" pitchFamily="2" charset="0"/>
              </a:rPr>
              <a:t>Project / product request from 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11711B81-7CEE-99CF-E3D0-CFA3A0869058}"/>
              </a:ext>
            </a:extLst>
          </p:cNvPr>
          <p:cNvSpPr/>
          <p:nvPr/>
        </p:nvSpPr>
        <p:spPr>
          <a:xfrm>
            <a:off x="260059" y="3429000"/>
            <a:ext cx="1717175" cy="1799296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lnSpc>
                <a:spcPct val="90000"/>
              </a:lnSpc>
              <a:spcBef>
                <a:spcPct val="0"/>
              </a:spcBef>
              <a:buFont typeface="Courier New" panose="02070309020205020404" pitchFamily="49" charset="0"/>
              <a:buChar char="o"/>
              <a:defRPr/>
            </a:pPr>
            <a:endParaRPr lang="en-GB" sz="1200" dirty="0">
              <a:solidFill>
                <a:schemeClr val="tx2"/>
              </a:solidFill>
              <a:latin typeface="FuturaRS20 EL Light" panose="02000000000000000000" pitchFamily="2" charset="0"/>
            </a:endParaRP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21A48DD2-703F-E4D9-BF45-B8CF52C12A9E}"/>
              </a:ext>
            </a:extLst>
          </p:cNvPr>
          <p:cNvSpPr/>
          <p:nvPr/>
        </p:nvSpPr>
        <p:spPr>
          <a:xfrm>
            <a:off x="260059" y="2990841"/>
            <a:ext cx="4372725" cy="438159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b="1" dirty="0">
                <a:latin typeface="FuturaRS20 EL Light" panose="02000000000000000000" pitchFamily="2" charset="0"/>
              </a:rPr>
              <a:t>Please choose category by highlighting: </a:t>
            </a: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878B3091-CBE5-AA9A-D7E6-E30B436DD46B}"/>
              </a:ext>
            </a:extLst>
          </p:cNvPr>
          <p:cNvSpPr/>
          <p:nvPr/>
        </p:nvSpPr>
        <p:spPr>
          <a:xfrm>
            <a:off x="4726483" y="1661020"/>
            <a:ext cx="4248356" cy="1283512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1200" i="1" dirty="0">
                <a:solidFill>
                  <a:schemeClr val="tx2"/>
                </a:solidFill>
                <a:latin typeface="FuturaRS20 EL Light" panose="02000000000000000000" pitchFamily="2" charset="0"/>
              </a:rPr>
              <a:t>What is the core of your idea?</a:t>
            </a:r>
          </a:p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1200" i="1" dirty="0">
                <a:solidFill>
                  <a:schemeClr val="tx2"/>
                </a:solidFill>
                <a:latin typeface="FuturaRS20 EL Light" panose="02000000000000000000" pitchFamily="2" charset="0"/>
              </a:rPr>
              <a:t>Describe it in simple form from consumer perspective?</a:t>
            </a:r>
            <a:br>
              <a:rPr lang="en-GB" sz="1200" i="1" dirty="0">
                <a:solidFill>
                  <a:schemeClr val="tx2"/>
                </a:solidFill>
                <a:latin typeface="FuturaRS20 EL Light" panose="02000000000000000000" pitchFamily="2" charset="0"/>
              </a:rPr>
            </a:br>
            <a:r>
              <a:rPr lang="en-GB" sz="1200" i="1" dirty="0">
                <a:solidFill>
                  <a:schemeClr val="tx2"/>
                </a:solidFill>
                <a:latin typeface="FuturaRS20 EL Light" panose="02000000000000000000" pitchFamily="2" charset="0"/>
              </a:rPr>
              <a:t>Which product format / product group?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A5D5ECCD-0614-152B-B4CD-75B3DF52E85B}"/>
              </a:ext>
            </a:extLst>
          </p:cNvPr>
          <p:cNvSpPr/>
          <p:nvPr/>
        </p:nvSpPr>
        <p:spPr>
          <a:xfrm>
            <a:off x="4726483" y="1283517"/>
            <a:ext cx="4248356" cy="448639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b="1" dirty="0">
                <a:latin typeface="FuturaRS20 EL Light" panose="02000000000000000000" pitchFamily="2" charset="0"/>
              </a:rPr>
              <a:t>Please describe your request quick &amp; easy </a:t>
            </a: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430092FA-C4CA-604D-5D13-7707AFBC185E}"/>
              </a:ext>
            </a:extLst>
          </p:cNvPr>
          <p:cNvSpPr/>
          <p:nvPr/>
        </p:nvSpPr>
        <p:spPr>
          <a:xfrm>
            <a:off x="4726483" y="3435412"/>
            <a:ext cx="4248356" cy="1784542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i="1" dirty="0">
                <a:solidFill>
                  <a:schemeClr val="tx2"/>
                </a:solidFill>
                <a:latin typeface="FuturaRS20 EL Light" panose="02000000000000000000" pitchFamily="2" charset="0"/>
              </a:rPr>
              <a:t>Please describe the situation on which your idea is based and what will be improved</a:t>
            </a: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E2AD483B-D46E-4988-568B-B1EABE0D7A3B}"/>
              </a:ext>
            </a:extLst>
          </p:cNvPr>
          <p:cNvSpPr/>
          <p:nvPr/>
        </p:nvSpPr>
        <p:spPr>
          <a:xfrm>
            <a:off x="4726483" y="2990841"/>
            <a:ext cx="4248356" cy="438159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b="1" dirty="0">
                <a:latin typeface="FuturaRS20 EL Light" panose="02000000000000000000" pitchFamily="2" charset="0"/>
              </a:rPr>
              <a:t>What is the initial situation? / Goal ? </a:t>
            </a:r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F8EA8E37-A590-8EAC-E15B-4370F691C408}"/>
              </a:ext>
            </a:extLst>
          </p:cNvPr>
          <p:cNvSpPr/>
          <p:nvPr/>
        </p:nvSpPr>
        <p:spPr>
          <a:xfrm>
            <a:off x="240979" y="6261484"/>
            <a:ext cx="4389041" cy="428570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>
                <a:solidFill>
                  <a:schemeClr val="tx2"/>
                </a:solidFill>
                <a:latin typeface="FuturaRS20 EL Light" panose="02000000000000000000" pitchFamily="2" charset="0"/>
              </a:rPr>
              <a:t>Year &amp; month: </a:t>
            </a:r>
          </a:p>
        </p:txBody>
      </p:sp>
      <p:sp>
        <p:nvSpPr>
          <p:cNvPr id="14" name="Rechteck 13">
            <a:extLst>
              <a:ext uri="{FF2B5EF4-FFF2-40B4-BE49-F238E27FC236}">
                <a16:creationId xmlns:a16="http://schemas.microsoft.com/office/drawing/2014/main" id="{50BC00D8-FE60-D351-C73C-31AFEB3EF63C}"/>
              </a:ext>
            </a:extLst>
          </p:cNvPr>
          <p:cNvSpPr/>
          <p:nvPr/>
        </p:nvSpPr>
        <p:spPr>
          <a:xfrm>
            <a:off x="240979" y="5821408"/>
            <a:ext cx="4389040" cy="428571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b="1" dirty="0">
                <a:latin typeface="FuturaRS20 EL Light" panose="02000000000000000000" pitchFamily="2" charset="0"/>
              </a:rPr>
              <a:t>When is requested launch date?</a:t>
            </a:r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EE49CCAE-8B71-3411-4E88-382D43D021BC}"/>
              </a:ext>
            </a:extLst>
          </p:cNvPr>
          <p:cNvSpPr/>
          <p:nvPr/>
        </p:nvSpPr>
        <p:spPr>
          <a:xfrm>
            <a:off x="9071299" y="1740545"/>
            <a:ext cx="2968301" cy="3487751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>
                <a:solidFill>
                  <a:schemeClr val="tx2"/>
                </a:solidFill>
                <a:latin typeface="FuturaRS20 EL Light" panose="02000000000000000000" pitchFamily="2" charset="0"/>
              </a:rPr>
              <a:t>Volume (t):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200" dirty="0">
              <a:solidFill>
                <a:schemeClr val="tx2"/>
              </a:solidFill>
              <a:latin typeface="FuturaRS20 EL Light" panose="02000000000000000000" pitchFamily="2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>
                <a:solidFill>
                  <a:schemeClr val="tx2"/>
                </a:solidFill>
                <a:latin typeface="FuturaRS20 EL Light" panose="02000000000000000000" pitchFamily="2" charset="0"/>
              </a:rPr>
              <a:t>Net revenue (€):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200" dirty="0">
              <a:solidFill>
                <a:schemeClr val="tx2"/>
              </a:solidFill>
              <a:latin typeface="FuturaRS20 EL Light" panose="02000000000000000000" pitchFamily="2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>
                <a:solidFill>
                  <a:schemeClr val="tx2"/>
                </a:solidFill>
                <a:latin typeface="FuturaRS20 EL Light" panose="02000000000000000000" pitchFamily="2" charset="0"/>
              </a:rPr>
              <a:t>Target RSP (non-promo) (€):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200" dirty="0">
              <a:solidFill>
                <a:schemeClr val="tx2"/>
              </a:solidFill>
              <a:latin typeface="FuturaRS20 EL Light" panose="02000000000000000000" pitchFamily="2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200" b="1" dirty="0">
              <a:solidFill>
                <a:schemeClr val="tx2"/>
              </a:solidFill>
              <a:latin typeface="FuturaRS20 EL Light" panose="02000000000000000000" pitchFamily="2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b="1" dirty="0">
                <a:solidFill>
                  <a:schemeClr val="tx2"/>
                </a:solidFill>
                <a:latin typeface="FuturaRS20 EL Light" panose="02000000000000000000" pitchFamily="2" charset="0"/>
              </a:rPr>
              <a:t>Reason/ Explanation for estimation: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>
                <a:solidFill>
                  <a:schemeClr val="tx2"/>
                </a:solidFill>
                <a:latin typeface="FuturaRS20 EL Light" panose="02000000000000000000" pitchFamily="2" charset="0"/>
              </a:rPr>
              <a:t>Market: 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>
                <a:solidFill>
                  <a:schemeClr val="tx2"/>
                </a:solidFill>
                <a:latin typeface="FuturaRS20 EL Light" panose="02000000000000000000" pitchFamily="2" charset="0"/>
              </a:rPr>
              <a:t>Market size: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>
                <a:solidFill>
                  <a:schemeClr val="tx2"/>
                </a:solidFill>
                <a:latin typeface="FuturaRS20 EL Light" panose="02000000000000000000" pitchFamily="2" charset="0"/>
              </a:rPr>
              <a:t>Main competitor: 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>
                <a:solidFill>
                  <a:schemeClr val="tx2"/>
                </a:solidFill>
                <a:latin typeface="FuturaRS20 EL Light" panose="02000000000000000000" pitchFamily="2" charset="0"/>
              </a:rPr>
              <a:t>Source of business: 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>
                <a:solidFill>
                  <a:schemeClr val="tx2"/>
                </a:solidFill>
                <a:latin typeface="FuturaRS20 EL Light" panose="02000000000000000000" pitchFamily="2" charset="0"/>
              </a:rPr>
              <a:t>Target group: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200" dirty="0">
              <a:solidFill>
                <a:schemeClr val="tx2"/>
              </a:solidFill>
              <a:latin typeface="FuturaRS20 EL Light" panose="02000000000000000000" pitchFamily="2" charset="0"/>
            </a:endParaRPr>
          </a:p>
        </p:txBody>
      </p:sp>
      <p:sp>
        <p:nvSpPr>
          <p:cNvPr id="20" name="Rechteck 19">
            <a:extLst>
              <a:ext uri="{FF2B5EF4-FFF2-40B4-BE49-F238E27FC236}">
                <a16:creationId xmlns:a16="http://schemas.microsoft.com/office/drawing/2014/main" id="{F4183975-CACE-ED99-CD19-9F03805D19C0}"/>
              </a:ext>
            </a:extLst>
          </p:cNvPr>
          <p:cNvSpPr/>
          <p:nvPr/>
        </p:nvSpPr>
        <p:spPr>
          <a:xfrm>
            <a:off x="9071299" y="1283517"/>
            <a:ext cx="2968301" cy="448639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b="1" dirty="0">
                <a:latin typeface="FuturaRS20 EL Light" panose="02000000000000000000" pitchFamily="2" charset="0"/>
              </a:rPr>
              <a:t>Your estimation regarding volume &amp; revenue? Full year! </a:t>
            </a:r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14482327-2F6D-B526-944E-733436B17BC8}"/>
              </a:ext>
            </a:extLst>
          </p:cNvPr>
          <p:cNvSpPr/>
          <p:nvPr/>
        </p:nvSpPr>
        <p:spPr>
          <a:xfrm>
            <a:off x="4727864" y="5685507"/>
            <a:ext cx="7311736" cy="1000519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i="1" dirty="0">
                <a:solidFill>
                  <a:schemeClr val="tx2"/>
                </a:solidFill>
                <a:latin typeface="FuturaRS20 EL Light" panose="02000000000000000000" pitchFamily="2" charset="0"/>
              </a:rPr>
              <a:t>Write extra information here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BC7C6D35-2733-C3AC-CB5B-69B69B4CC7A9}"/>
              </a:ext>
            </a:extLst>
          </p:cNvPr>
          <p:cNvSpPr/>
          <p:nvPr/>
        </p:nvSpPr>
        <p:spPr>
          <a:xfrm>
            <a:off x="4727830" y="5305772"/>
            <a:ext cx="7311804" cy="438159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b="1" dirty="0">
                <a:latin typeface="FuturaRS20 EL Light" panose="02000000000000000000" pitchFamily="2" charset="0"/>
              </a:rPr>
              <a:t>Blank space for further information</a:t>
            </a:r>
          </a:p>
        </p:txBody>
      </p:sp>
      <p:cxnSp>
        <p:nvCxnSpPr>
          <p:cNvPr id="17" name="Gerader Verbinder 16">
            <a:extLst>
              <a:ext uri="{FF2B5EF4-FFF2-40B4-BE49-F238E27FC236}">
                <a16:creationId xmlns:a16="http://schemas.microsoft.com/office/drawing/2014/main" id="{44610B93-AA01-B62A-319E-7CD3154EA0D1}"/>
              </a:ext>
            </a:extLst>
          </p:cNvPr>
          <p:cNvCxnSpPr>
            <a:cxnSpLocks/>
          </p:cNvCxnSpPr>
          <p:nvPr/>
        </p:nvCxnSpPr>
        <p:spPr>
          <a:xfrm>
            <a:off x="6303146" y="675892"/>
            <a:ext cx="4873840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feld 1">
            <a:extLst>
              <a:ext uri="{FF2B5EF4-FFF2-40B4-BE49-F238E27FC236}">
                <a16:creationId xmlns:a16="http://schemas.microsoft.com/office/drawing/2014/main" id="{763816D4-0A06-20D0-09F7-D88426D8F4C8}"/>
              </a:ext>
            </a:extLst>
          </p:cNvPr>
          <p:cNvSpPr txBox="1"/>
          <p:nvPr/>
        </p:nvSpPr>
        <p:spPr>
          <a:xfrm>
            <a:off x="260059" y="3605655"/>
            <a:ext cx="1626241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1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RS20 EL Light" panose="02000000000000000000" pitchFamily="2" charset="0"/>
              </a:rPr>
              <a:t>New idea</a:t>
            </a:r>
          </a:p>
          <a:p>
            <a:pPr marR="0" lvl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GB" sz="1200" b="1" dirty="0">
              <a:solidFill>
                <a:schemeClr val="tx2"/>
              </a:solidFill>
              <a:latin typeface="FuturaRS20 EL Light" panose="02000000000000000000" pitchFamily="2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GB" sz="1200" b="1" dirty="0">
                <a:solidFill>
                  <a:schemeClr val="tx1">
                    <a:lumMod val="50000"/>
                  </a:schemeClr>
                </a:solidFill>
                <a:latin typeface="FuturaRS20 EL Light" panose="02000000000000000000" pitchFamily="2" charset="0"/>
              </a:rPr>
              <a:t>Flavour</a:t>
            </a:r>
          </a:p>
          <a:p>
            <a:pPr marL="742950" lvl="1" indent="-285750">
              <a:lnSpc>
                <a:spcPct val="90000"/>
              </a:lnSpc>
              <a:spcBef>
                <a:spcPct val="0"/>
              </a:spcBef>
              <a:buFont typeface="Courier New" panose="02070309020205020404" pitchFamily="49" charset="0"/>
              <a:buChar char="o"/>
              <a:defRPr/>
            </a:pPr>
            <a:r>
              <a:rPr lang="en-GB" sz="1200" dirty="0">
                <a:solidFill>
                  <a:schemeClr val="tx2"/>
                </a:solidFill>
                <a:latin typeface="FuturaRS20 EL Light" panose="02000000000000000000" pitchFamily="2" charset="0"/>
              </a:rPr>
              <a:t>Limited</a:t>
            </a:r>
          </a:p>
          <a:p>
            <a:pPr marL="742950" lvl="1" indent="-285750">
              <a:lnSpc>
                <a:spcPct val="90000"/>
              </a:lnSpc>
              <a:spcBef>
                <a:spcPct val="0"/>
              </a:spcBef>
              <a:buFont typeface="Courier New" panose="02070309020205020404" pitchFamily="49" charset="0"/>
              <a:buChar char="o"/>
              <a:defRPr/>
            </a:pPr>
            <a:r>
              <a:rPr lang="en-GB" sz="1200" dirty="0">
                <a:solidFill>
                  <a:schemeClr val="tx2"/>
                </a:solidFill>
                <a:latin typeface="FuturaRS20 EL Light" panose="02000000000000000000" pitchFamily="2" charset="0"/>
              </a:rPr>
              <a:t>Permanent</a:t>
            </a:r>
          </a:p>
          <a:p>
            <a:pPr lvl="1">
              <a:lnSpc>
                <a:spcPct val="90000"/>
              </a:lnSpc>
              <a:spcBef>
                <a:spcPct val="0"/>
              </a:spcBef>
              <a:defRPr/>
            </a:pPr>
            <a:endParaRPr lang="en-GB" sz="1200" i="1" dirty="0">
              <a:solidFill>
                <a:schemeClr val="tx2"/>
              </a:solidFill>
              <a:latin typeface="FuturaRS20 EL Light" panose="02000000000000000000" pitchFamily="2" charset="0"/>
            </a:endParaRPr>
          </a:p>
          <a:p>
            <a:pPr marL="285750" indent="-285750">
              <a:lnSpc>
                <a:spcPct val="90000"/>
              </a:lnSpc>
              <a:spcBef>
                <a:spcPct val="0"/>
              </a:spcBef>
              <a:buFont typeface="Courier New" panose="02070309020205020404" pitchFamily="49" charset="0"/>
              <a:buChar char="o"/>
              <a:defRPr/>
            </a:pPr>
            <a:r>
              <a:rPr lang="en-GB" sz="1200" b="1" dirty="0">
                <a:solidFill>
                  <a:schemeClr val="tx1">
                    <a:lumMod val="50000"/>
                  </a:schemeClr>
                </a:solidFill>
                <a:latin typeface="FuturaRS20 EL Light" panose="02000000000000000000" pitchFamily="2" charset="0"/>
              </a:rPr>
              <a:t>Packaging Format</a:t>
            </a:r>
          </a:p>
          <a:p>
            <a:pPr marL="742950" lvl="1" indent="-285750">
              <a:lnSpc>
                <a:spcPct val="90000"/>
              </a:lnSpc>
              <a:spcBef>
                <a:spcPct val="0"/>
              </a:spcBef>
              <a:buFont typeface="Courier New" panose="02070309020205020404" pitchFamily="49" charset="0"/>
              <a:buChar char="o"/>
              <a:defRPr/>
            </a:pPr>
            <a:r>
              <a:rPr lang="en-GB" sz="1200" dirty="0">
                <a:solidFill>
                  <a:schemeClr val="tx2"/>
                </a:solidFill>
                <a:latin typeface="FuturaRS20 EL Light" panose="02000000000000000000" pitchFamily="2" charset="0"/>
              </a:rPr>
              <a:t>Limited</a:t>
            </a:r>
          </a:p>
          <a:p>
            <a:pPr marL="742950" lvl="1" indent="-285750">
              <a:lnSpc>
                <a:spcPct val="90000"/>
              </a:lnSpc>
              <a:spcBef>
                <a:spcPct val="0"/>
              </a:spcBef>
              <a:buFont typeface="Courier New" panose="02070309020205020404" pitchFamily="49" charset="0"/>
              <a:buChar char="o"/>
              <a:defRPr/>
            </a:pPr>
            <a:r>
              <a:rPr lang="en-GB" sz="1200" dirty="0">
                <a:solidFill>
                  <a:schemeClr val="tx2"/>
                </a:solidFill>
                <a:latin typeface="FuturaRS20 EL Light" panose="02000000000000000000" pitchFamily="2" charset="0"/>
              </a:rPr>
              <a:t>Permanent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5832070D-1B4D-F095-6861-25C23553A7AE}"/>
              </a:ext>
            </a:extLst>
          </p:cNvPr>
          <p:cNvSpPr txBox="1"/>
          <p:nvPr/>
        </p:nvSpPr>
        <p:spPr>
          <a:xfrm>
            <a:off x="1979999" y="3605655"/>
            <a:ext cx="261352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1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RS20 EL Light" panose="02000000000000000000" pitchFamily="2" charset="0"/>
              </a:rPr>
              <a:t>Existing flavour/packaging</a:t>
            </a:r>
          </a:p>
          <a:p>
            <a:pPr marR="0" lvl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GB" sz="1200" b="1" dirty="0">
              <a:solidFill>
                <a:schemeClr val="tx2"/>
              </a:solidFill>
              <a:latin typeface="FuturaRS20 EL Light" panose="02000000000000000000" pitchFamily="2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GB" sz="1200" dirty="0">
                <a:solidFill>
                  <a:schemeClr val="tx1">
                    <a:lumMod val="50000"/>
                  </a:schemeClr>
                </a:solidFill>
                <a:latin typeface="FuturaRS20 EL Light" panose="02000000000000000000" pitchFamily="2" charset="0"/>
              </a:rPr>
              <a:t>Wrapper adaption new country</a:t>
            </a:r>
          </a:p>
          <a:p>
            <a:pPr marL="285750" marR="0" lvl="0" indent="-28575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GB" sz="1200" dirty="0">
                <a:solidFill>
                  <a:schemeClr val="tx1">
                    <a:lumMod val="50000"/>
                  </a:schemeClr>
                </a:solidFill>
                <a:latin typeface="FuturaRS20 EL Light" panose="02000000000000000000" pitchFamily="2" charset="0"/>
              </a:rPr>
              <a:t>Existing flavour with special wrapper</a:t>
            </a:r>
          </a:p>
          <a:p>
            <a:pPr marL="285750" marR="0" lvl="0" indent="-28575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GB" sz="1200" dirty="0">
                <a:solidFill>
                  <a:schemeClr val="tx1">
                    <a:lumMod val="50000"/>
                  </a:schemeClr>
                </a:solidFill>
                <a:latin typeface="FuturaRS20 EL Light" panose="02000000000000000000" pitchFamily="2" charset="0"/>
              </a:rPr>
              <a:t>Change of wrapper</a:t>
            </a:r>
          </a:p>
        </p:txBody>
      </p:sp>
      <p:sp>
        <p:nvSpPr>
          <p:cNvPr id="21" name="Rechteck 20">
            <a:extLst>
              <a:ext uri="{FF2B5EF4-FFF2-40B4-BE49-F238E27FC236}">
                <a16:creationId xmlns:a16="http://schemas.microsoft.com/office/drawing/2014/main" id="{CD317199-023E-74C9-0DBE-C25949309784}"/>
              </a:ext>
            </a:extLst>
          </p:cNvPr>
          <p:cNvSpPr/>
          <p:nvPr/>
        </p:nvSpPr>
        <p:spPr>
          <a:xfrm>
            <a:off x="243761" y="5310567"/>
            <a:ext cx="4389041" cy="428570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b="1" dirty="0">
                <a:solidFill>
                  <a:schemeClr val="tx2"/>
                </a:solidFill>
                <a:latin typeface="FuturaRS20 EL Light" panose="02000000000000000000" pitchFamily="2" charset="0"/>
              </a:rPr>
              <a:t>2</a:t>
            </a:r>
            <a:r>
              <a:rPr lang="en-GB" sz="1200" b="1" baseline="30000" dirty="0">
                <a:solidFill>
                  <a:schemeClr val="tx2"/>
                </a:solidFill>
                <a:latin typeface="FuturaRS20 EL Light" panose="02000000000000000000" pitchFamily="2" charset="0"/>
              </a:rPr>
              <a:t>nd</a:t>
            </a:r>
            <a:r>
              <a:rPr lang="en-GB" sz="1200" b="1" dirty="0">
                <a:solidFill>
                  <a:schemeClr val="tx2"/>
                </a:solidFill>
                <a:latin typeface="FuturaRS20 EL Light" panose="02000000000000000000" pitchFamily="2" charset="0"/>
              </a:rPr>
              <a:t> Placement?</a:t>
            </a:r>
            <a:r>
              <a:rPr lang="en-GB" sz="1200" dirty="0">
                <a:solidFill>
                  <a:schemeClr val="tx2"/>
                </a:solidFill>
                <a:latin typeface="FuturaRS20 EL Light" panose="02000000000000000000" pitchFamily="2" charset="0"/>
              </a:rPr>
              <a:t>		Yes		No </a:t>
            </a:r>
          </a:p>
        </p:txBody>
      </p:sp>
      <p:sp>
        <p:nvSpPr>
          <p:cNvPr id="26" name="Ellipse 25">
            <a:extLst>
              <a:ext uri="{FF2B5EF4-FFF2-40B4-BE49-F238E27FC236}">
                <a16:creationId xmlns:a16="http://schemas.microsoft.com/office/drawing/2014/main" id="{78C76581-7CDC-F91C-8944-BBB9DF1FC6F4}"/>
              </a:ext>
            </a:extLst>
          </p:cNvPr>
          <p:cNvSpPr/>
          <p:nvPr/>
        </p:nvSpPr>
        <p:spPr>
          <a:xfrm>
            <a:off x="1938054" y="5453173"/>
            <a:ext cx="144000" cy="144000"/>
          </a:xfrm>
          <a:prstGeom prst="ellipse">
            <a:avLst/>
          </a:prstGeom>
          <a:solidFill>
            <a:schemeClr val="bg1"/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 err="1"/>
          </a:p>
        </p:txBody>
      </p:sp>
      <p:sp>
        <p:nvSpPr>
          <p:cNvPr id="27" name="Ellipse 26">
            <a:extLst>
              <a:ext uri="{FF2B5EF4-FFF2-40B4-BE49-F238E27FC236}">
                <a16:creationId xmlns:a16="http://schemas.microsoft.com/office/drawing/2014/main" id="{C8D8AB1F-F63B-4060-B8B5-ACEF5D38CAB7}"/>
              </a:ext>
            </a:extLst>
          </p:cNvPr>
          <p:cNvSpPr/>
          <p:nvPr/>
        </p:nvSpPr>
        <p:spPr>
          <a:xfrm>
            <a:off x="3776347" y="5453173"/>
            <a:ext cx="144000" cy="144000"/>
          </a:xfrm>
          <a:prstGeom prst="ellipse">
            <a:avLst/>
          </a:prstGeom>
          <a:solidFill>
            <a:schemeClr val="bg1"/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 err="1"/>
          </a:p>
        </p:txBody>
      </p:sp>
    </p:spTree>
    <p:extLst>
      <p:ext uri="{BB962C8B-B14F-4D97-AF65-F5344CB8AC3E}">
        <p14:creationId xmlns:p14="http://schemas.microsoft.com/office/powerpoint/2010/main" val="12916491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Benutzerdefiniert 19">
      <a:dk1>
        <a:srgbClr val="797C7F"/>
      </a:dk1>
      <a:lt1>
        <a:srgbClr val="FFFFFF"/>
      </a:lt1>
      <a:dk2>
        <a:srgbClr val="004976"/>
      </a:dk2>
      <a:lt2>
        <a:srgbClr val="FFFFFF"/>
      </a:lt2>
      <a:accent1>
        <a:srgbClr val="F8AF00"/>
      </a:accent1>
      <a:accent2>
        <a:srgbClr val="F35F11"/>
      </a:accent2>
      <a:accent3>
        <a:srgbClr val="E7236A"/>
      </a:accent3>
      <a:accent4>
        <a:srgbClr val="28A8DC"/>
      </a:accent4>
      <a:accent5>
        <a:srgbClr val="00AEA5"/>
      </a:accent5>
      <a:accent6>
        <a:srgbClr val="12A142"/>
      </a:accent6>
      <a:hlink>
        <a:srgbClr val="1C3A89"/>
      </a:hlink>
      <a:folHlink>
        <a:srgbClr val="E7236A"/>
      </a:folHlink>
    </a:clrScheme>
    <a:fontScheme name="Ritter Spor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spcBef>
            <a:spcPts val="600"/>
          </a:spcBef>
          <a:buClr>
            <a:schemeClr val="tx1"/>
          </a:buClr>
          <a:defRPr sz="24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Ritter_Sport_Master_2023_engl.pptx" id="{FA5841FD-B3D8-4BB4-99DF-3592C4D8B442}" vid="{B16B34C8-110E-4DA4-9BBE-03D4F333E87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193</Words>
  <Application>Microsoft Office PowerPoint</Application>
  <PresentationFormat>Breitbild</PresentationFormat>
  <Paragraphs>45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Courier New</vt:lpstr>
      <vt:lpstr>FuturaRS20 EL Light</vt:lpstr>
      <vt:lpstr>Wingdings</vt:lpstr>
      <vt:lpstr>Office</vt:lpstr>
      <vt:lpstr>PROJECT / PRODUCT REQUEST: NAME REQUEST</vt:lpstr>
    </vt:vector>
  </TitlesOfParts>
  <Company>Alfred Ritter GmbH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Schenk, Lena</dc:creator>
  <cp:lastModifiedBy>Rögner, Celine</cp:lastModifiedBy>
  <cp:revision>31</cp:revision>
  <dcterms:created xsi:type="dcterms:W3CDTF">2023-05-19T06:37:37Z</dcterms:created>
  <dcterms:modified xsi:type="dcterms:W3CDTF">2024-02-20T14:54:08Z</dcterms:modified>
</cp:coreProperties>
</file>